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3"/>
  </p:sldMasterIdLst>
  <p:notesMasterIdLst>
    <p:notesMasterId r:id="rId13"/>
  </p:notesMasterIdLst>
  <p:handoutMasterIdLst>
    <p:handoutMasterId r:id="rId14"/>
  </p:handoutMasterIdLst>
  <p:sldIdLst>
    <p:sldId id="1715" r:id="rId4"/>
    <p:sldId id="2156" r:id="rId5"/>
    <p:sldId id="2157" r:id="rId6"/>
    <p:sldId id="2158" r:id="rId7"/>
    <p:sldId id="2159" r:id="rId8"/>
    <p:sldId id="2163" r:id="rId9"/>
    <p:sldId id="2162" r:id="rId10"/>
    <p:sldId id="2161" r:id="rId11"/>
    <p:sldId id="1771" r:id="rId12"/>
  </p:sldIdLst>
  <p:sldSz cx="12192000" cy="6858000"/>
  <p:notesSz cx="6858000" cy="91440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pen Sans Extrabold" panose="020B0906030804020204" pitchFamily="34" charset="0"/>
      <p:bold r:id="rId19"/>
      <p:boldItalic r:id="rId20"/>
    </p:embeddedFont>
  </p:embeddedFontLst>
  <p:custDataLst>
    <p:tags r:id="rId21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BLON TELJES" id="{B95D5D4F-8EF6-44CE-BABF-83EAA5660659}">
          <p14:sldIdLst>
            <p14:sldId id="1715"/>
            <p14:sldId id="2156"/>
            <p14:sldId id="2157"/>
            <p14:sldId id="2158"/>
            <p14:sldId id="2159"/>
            <p14:sldId id="2163"/>
            <p14:sldId id="2162"/>
            <p14:sldId id="2161"/>
            <p14:sldId id="17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Szerző" initials="S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F7BF"/>
    <a:srgbClr val="7A00FF"/>
    <a:srgbClr val="005490"/>
    <a:srgbClr val="03C9DD"/>
    <a:srgbClr val="E73B2B"/>
    <a:srgbClr val="D4D4D4"/>
    <a:srgbClr val="D5D5D5"/>
    <a:srgbClr val="D3D3D3"/>
    <a:srgbClr val="404C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7FDCC6-5CFB-4CBF-AD8E-CA7BE44E8A1F}" v="27" dt="2024-12-13T10:13:00.9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Közepesen sötét stílus 2 – 3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Világos stílus 2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0" autoAdjust="0"/>
    <p:restoredTop sz="96357" autoAdjust="0"/>
  </p:normalViewPr>
  <p:slideViewPr>
    <p:cSldViewPr snapToGrid="0">
      <p:cViewPr varScale="1">
        <p:scale>
          <a:sx n="102" d="100"/>
          <a:sy n="102" d="100"/>
        </p:scale>
        <p:origin x="65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C24EA-8346-4C8B-943C-AD383301A03D}" type="datetimeFigureOut">
              <a:rPr lang="id-ID" smtClean="0"/>
              <a:t>29/10/2025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E71F5-2935-4BFA-B369-9FA3FAF5566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502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D06E5-932C-4F36-8614-8789767FBCD2}" type="datetimeFigureOut">
              <a:rPr lang="id-ID" smtClean="0"/>
              <a:t>29/10/2025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319892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576577"/>
            <a:ext cx="5486400" cy="53475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315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315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8DD1-33AA-4996-977A-42B26A155BB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93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320675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820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deos alapdia 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églalap 65">
            <a:extLst>
              <a:ext uri="{FF2B5EF4-FFF2-40B4-BE49-F238E27FC236}">
                <a16:creationId xmlns:a16="http://schemas.microsoft.com/office/drawing/2014/main" id="{6D0C3565-C4A1-CA59-EBE8-4DDEC731FE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A00FF">
                  <a:alpha val="12000"/>
                </a:srgbClr>
              </a:gs>
              <a:gs pos="100000">
                <a:srgbClr val="03C9DD">
                  <a:alpha val="1200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322828" y="212400"/>
            <a:ext cx="9121678" cy="1325563"/>
          </a:xfrm>
        </p:spPr>
        <p:txBody>
          <a:bodyPr>
            <a:normAutofit/>
          </a:bodyPr>
          <a:lstStyle>
            <a:lvl1pPr marL="0" indent="0">
              <a:defRPr lang="hu-HU" sz="3400" b="0" kern="1200" cap="all" baseline="0" noProof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hu-HU" noProof="0" dirty="0" err="1"/>
              <a:t>Click</a:t>
            </a:r>
            <a:r>
              <a:rPr lang="hu-HU" noProof="0" dirty="0"/>
              <a:t> </a:t>
            </a:r>
            <a:r>
              <a:rPr lang="hu-HU" noProof="0" dirty="0" err="1"/>
              <a:t>to</a:t>
            </a:r>
            <a:r>
              <a:rPr lang="hu-HU" noProof="0" dirty="0"/>
              <a:t> </a:t>
            </a:r>
            <a:r>
              <a:rPr lang="hu-HU" noProof="0" dirty="0" err="1"/>
              <a:t>edit</a:t>
            </a:r>
            <a:r>
              <a:rPr lang="hu-HU" noProof="0" dirty="0"/>
              <a:t> Master </a:t>
            </a:r>
            <a:r>
              <a:rPr lang="hu-HU" noProof="0" dirty="0" err="1"/>
              <a:t>title</a:t>
            </a:r>
            <a:r>
              <a:rPr lang="hu-HU" noProof="0" dirty="0"/>
              <a:t> </a:t>
            </a:r>
            <a:r>
              <a:rPr lang="hu-HU" noProof="0" dirty="0" err="1"/>
              <a:t>style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 hasCustomPrompt="1"/>
          </p:nvPr>
        </p:nvSpPr>
        <p:spPr>
          <a:xfrm>
            <a:off x="516095" y="1581934"/>
            <a:ext cx="7783937" cy="527933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hu-HU" noProof="0"/>
              <a:t>Edit Master text styles</a:t>
            </a:r>
          </a:p>
          <a:p>
            <a:pPr lvl="1"/>
            <a:r>
              <a:rPr lang="hu-HU" noProof="0"/>
              <a:t>Second level</a:t>
            </a:r>
          </a:p>
          <a:p>
            <a:pPr lvl="2"/>
            <a:r>
              <a:rPr lang="hu-HU" noProof="0"/>
              <a:t>Third level</a:t>
            </a:r>
          </a:p>
          <a:p>
            <a:pPr lvl="3"/>
            <a:r>
              <a:rPr lang="hu-HU" noProof="0"/>
              <a:t>Fourth level</a:t>
            </a:r>
          </a:p>
          <a:p>
            <a:pPr lvl="4"/>
            <a:r>
              <a:rPr lang="hu-HU" noProof="0"/>
              <a:t>Fifth level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9A9B8CC-2779-4A5A-B64E-0980D9CC51D4}"/>
              </a:ext>
            </a:extLst>
          </p:cNvPr>
          <p:cNvSpPr/>
          <p:nvPr userDrawn="1"/>
        </p:nvSpPr>
        <p:spPr>
          <a:xfrm>
            <a:off x="1" y="381166"/>
            <a:ext cx="1241262" cy="920045"/>
          </a:xfrm>
          <a:prstGeom prst="rect">
            <a:avLst/>
          </a:prstGeom>
          <a:gradFill>
            <a:gsLst>
              <a:gs pos="11000">
                <a:srgbClr val="7A00FF"/>
              </a:gs>
              <a:gs pos="100000">
                <a:srgbClr val="03C9D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65" name="Csoportba foglalás 64">
            <a:extLst>
              <a:ext uri="{FF2B5EF4-FFF2-40B4-BE49-F238E27FC236}">
                <a16:creationId xmlns:a16="http://schemas.microsoft.com/office/drawing/2014/main" id="{E2FB0E59-C981-FC30-9995-5FBE6FEDC624}"/>
              </a:ext>
            </a:extLst>
          </p:cNvPr>
          <p:cNvGrpSpPr/>
          <p:nvPr userDrawn="1"/>
        </p:nvGrpSpPr>
        <p:grpSpPr>
          <a:xfrm>
            <a:off x="10118967" y="309024"/>
            <a:ext cx="1767385" cy="333914"/>
            <a:chOff x="5153024" y="3248025"/>
            <a:chExt cx="1890712" cy="357214"/>
          </a:xfrm>
        </p:grpSpPr>
        <p:sp>
          <p:nvSpPr>
            <p:cNvPr id="7" name="Szabadkézi sokszög: alakzat 6">
              <a:extLst>
                <a:ext uri="{FF2B5EF4-FFF2-40B4-BE49-F238E27FC236}">
                  <a16:creationId xmlns:a16="http://schemas.microsoft.com/office/drawing/2014/main" id="{440F9D8E-B6CA-2A3D-3EE0-7BA6100F3A87}"/>
                </a:ext>
              </a:extLst>
            </p:cNvPr>
            <p:cNvSpPr/>
            <p:nvPr/>
          </p:nvSpPr>
          <p:spPr>
            <a:xfrm>
              <a:off x="5153024" y="3262351"/>
              <a:ext cx="304895" cy="342888"/>
            </a:xfrm>
            <a:custGeom>
              <a:avLst/>
              <a:gdLst>
                <a:gd name="connsiteX0" fmla="*/ 236220 w 304895"/>
                <a:gd name="connsiteY0" fmla="*/ 104164 h 342888"/>
                <a:gd name="connsiteX1" fmla="*/ 281654 w 304895"/>
                <a:gd name="connsiteY1" fmla="*/ 132168 h 342888"/>
                <a:gd name="connsiteX2" fmla="*/ 300895 w 304895"/>
                <a:gd name="connsiteY2" fmla="*/ 152361 h 342888"/>
                <a:gd name="connsiteX3" fmla="*/ 300895 w 304895"/>
                <a:gd name="connsiteY3" fmla="*/ 190461 h 342888"/>
                <a:gd name="connsiteX4" fmla="*/ 281654 w 304895"/>
                <a:gd name="connsiteY4" fmla="*/ 210654 h 342888"/>
                <a:gd name="connsiteX5" fmla="*/ 236220 w 304895"/>
                <a:gd name="connsiteY5" fmla="*/ 238657 h 342888"/>
                <a:gd name="connsiteX6" fmla="*/ 114586 w 304895"/>
                <a:gd name="connsiteY6" fmla="*/ 309999 h 342888"/>
                <a:gd name="connsiteX7" fmla="*/ 68009 w 304895"/>
                <a:gd name="connsiteY7" fmla="*/ 335907 h 342888"/>
                <a:gd name="connsiteX8" fmla="*/ 41243 w 304895"/>
                <a:gd name="connsiteY8" fmla="*/ 342765 h 342888"/>
                <a:gd name="connsiteX9" fmla="*/ 8858 w 304895"/>
                <a:gd name="connsiteY9" fmla="*/ 323811 h 342888"/>
                <a:gd name="connsiteX10" fmla="*/ 1238 w 304895"/>
                <a:gd name="connsiteY10" fmla="*/ 296760 h 342888"/>
                <a:gd name="connsiteX11" fmla="*/ 0 w 304895"/>
                <a:gd name="connsiteY11" fmla="*/ 242848 h 342888"/>
                <a:gd name="connsiteX12" fmla="*/ 0 w 304895"/>
                <a:gd name="connsiteY12" fmla="*/ 100068 h 342888"/>
                <a:gd name="connsiteX13" fmla="*/ 1238 w 304895"/>
                <a:gd name="connsiteY13" fmla="*/ 46157 h 342888"/>
                <a:gd name="connsiteX14" fmla="*/ 8858 w 304895"/>
                <a:gd name="connsiteY14" fmla="*/ 19106 h 342888"/>
                <a:gd name="connsiteX15" fmla="*/ 41243 w 304895"/>
                <a:gd name="connsiteY15" fmla="*/ 151 h 342888"/>
                <a:gd name="connsiteX16" fmla="*/ 68009 w 304895"/>
                <a:gd name="connsiteY16" fmla="*/ 7009 h 342888"/>
                <a:gd name="connsiteX17" fmla="*/ 114586 w 304895"/>
                <a:gd name="connsiteY17" fmla="*/ 32917 h 342888"/>
                <a:gd name="connsiteX18" fmla="*/ 236220 w 304895"/>
                <a:gd name="connsiteY18" fmla="*/ 104259 h 3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95" h="342888">
                  <a:moveTo>
                    <a:pt x="236220" y="104164"/>
                  </a:moveTo>
                  <a:cubicBezTo>
                    <a:pt x="256223" y="115880"/>
                    <a:pt x="270986" y="124548"/>
                    <a:pt x="281654" y="132168"/>
                  </a:cubicBezTo>
                  <a:cubicBezTo>
                    <a:pt x="292227" y="139788"/>
                    <a:pt x="298037" y="145884"/>
                    <a:pt x="300895" y="152361"/>
                  </a:cubicBezTo>
                  <a:cubicBezTo>
                    <a:pt x="306229" y="164457"/>
                    <a:pt x="306229" y="178269"/>
                    <a:pt x="300895" y="190461"/>
                  </a:cubicBezTo>
                  <a:cubicBezTo>
                    <a:pt x="298037" y="196938"/>
                    <a:pt x="292227" y="203034"/>
                    <a:pt x="281654" y="210654"/>
                  </a:cubicBezTo>
                  <a:cubicBezTo>
                    <a:pt x="271082" y="218274"/>
                    <a:pt x="256318" y="226941"/>
                    <a:pt x="236220" y="238657"/>
                  </a:cubicBezTo>
                  <a:lnTo>
                    <a:pt x="114586" y="309999"/>
                  </a:lnTo>
                  <a:cubicBezTo>
                    <a:pt x="94583" y="321715"/>
                    <a:pt x="79820" y="330383"/>
                    <a:pt x="68009" y="335907"/>
                  </a:cubicBezTo>
                  <a:cubicBezTo>
                    <a:pt x="56198" y="341432"/>
                    <a:pt x="48101" y="343432"/>
                    <a:pt x="41243" y="342765"/>
                  </a:cubicBezTo>
                  <a:cubicBezTo>
                    <a:pt x="28289" y="341432"/>
                    <a:pt x="16574" y="334479"/>
                    <a:pt x="8858" y="323811"/>
                  </a:cubicBezTo>
                  <a:cubicBezTo>
                    <a:pt x="4763" y="318096"/>
                    <a:pt x="2477" y="309904"/>
                    <a:pt x="1238" y="296760"/>
                  </a:cubicBezTo>
                  <a:cubicBezTo>
                    <a:pt x="95" y="283615"/>
                    <a:pt x="0" y="266280"/>
                    <a:pt x="0" y="242848"/>
                  </a:cubicBezTo>
                  <a:lnTo>
                    <a:pt x="0" y="100068"/>
                  </a:lnTo>
                  <a:cubicBezTo>
                    <a:pt x="0" y="76542"/>
                    <a:pt x="0" y="59301"/>
                    <a:pt x="1238" y="46157"/>
                  </a:cubicBezTo>
                  <a:cubicBezTo>
                    <a:pt x="2381" y="33012"/>
                    <a:pt x="4763" y="24821"/>
                    <a:pt x="8858" y="19106"/>
                  </a:cubicBezTo>
                  <a:cubicBezTo>
                    <a:pt x="16478" y="8438"/>
                    <a:pt x="28289" y="1485"/>
                    <a:pt x="41243" y="151"/>
                  </a:cubicBezTo>
                  <a:cubicBezTo>
                    <a:pt x="48101" y="-611"/>
                    <a:pt x="56198" y="1485"/>
                    <a:pt x="68009" y="7009"/>
                  </a:cubicBezTo>
                  <a:cubicBezTo>
                    <a:pt x="79820" y="12534"/>
                    <a:pt x="94583" y="21201"/>
                    <a:pt x="114586" y="32917"/>
                  </a:cubicBezTo>
                  <a:lnTo>
                    <a:pt x="236220" y="104259"/>
                  </a:lnTo>
                  <a:close/>
                </a:path>
              </a:pathLst>
            </a:custGeom>
            <a:gradFill>
              <a:gsLst>
                <a:gs pos="0">
                  <a:srgbClr val="61E5D8"/>
                </a:gs>
                <a:gs pos="50000">
                  <a:srgbClr val="5BBCDD"/>
                </a:gs>
                <a:gs pos="100000">
                  <a:srgbClr val="5593E2"/>
                </a:gs>
              </a:gsLst>
              <a:lin ang="1785135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6" name="Szabadkézi sokszög: alakzat 25">
              <a:extLst>
                <a:ext uri="{FF2B5EF4-FFF2-40B4-BE49-F238E27FC236}">
                  <a16:creationId xmlns:a16="http://schemas.microsoft.com/office/drawing/2014/main" id="{FED1BFA3-3B98-29F4-1A3D-3C070CE14CC2}"/>
                </a:ext>
              </a:extLst>
            </p:cNvPr>
            <p:cNvSpPr/>
            <p:nvPr/>
          </p:nvSpPr>
          <p:spPr>
            <a:xfrm>
              <a:off x="5153024" y="3262351"/>
              <a:ext cx="304895" cy="342888"/>
            </a:xfrm>
            <a:custGeom>
              <a:avLst/>
              <a:gdLst>
                <a:gd name="connsiteX0" fmla="*/ 236220 w 304895"/>
                <a:gd name="connsiteY0" fmla="*/ 104164 h 342888"/>
                <a:gd name="connsiteX1" fmla="*/ 281654 w 304895"/>
                <a:gd name="connsiteY1" fmla="*/ 132168 h 342888"/>
                <a:gd name="connsiteX2" fmla="*/ 300895 w 304895"/>
                <a:gd name="connsiteY2" fmla="*/ 152361 h 342888"/>
                <a:gd name="connsiteX3" fmla="*/ 300895 w 304895"/>
                <a:gd name="connsiteY3" fmla="*/ 190461 h 342888"/>
                <a:gd name="connsiteX4" fmla="*/ 281654 w 304895"/>
                <a:gd name="connsiteY4" fmla="*/ 210654 h 342888"/>
                <a:gd name="connsiteX5" fmla="*/ 236220 w 304895"/>
                <a:gd name="connsiteY5" fmla="*/ 238657 h 342888"/>
                <a:gd name="connsiteX6" fmla="*/ 114586 w 304895"/>
                <a:gd name="connsiteY6" fmla="*/ 309999 h 342888"/>
                <a:gd name="connsiteX7" fmla="*/ 68009 w 304895"/>
                <a:gd name="connsiteY7" fmla="*/ 335907 h 342888"/>
                <a:gd name="connsiteX8" fmla="*/ 41243 w 304895"/>
                <a:gd name="connsiteY8" fmla="*/ 342765 h 342888"/>
                <a:gd name="connsiteX9" fmla="*/ 8858 w 304895"/>
                <a:gd name="connsiteY9" fmla="*/ 323811 h 342888"/>
                <a:gd name="connsiteX10" fmla="*/ 1238 w 304895"/>
                <a:gd name="connsiteY10" fmla="*/ 296760 h 342888"/>
                <a:gd name="connsiteX11" fmla="*/ 0 w 304895"/>
                <a:gd name="connsiteY11" fmla="*/ 242848 h 342888"/>
                <a:gd name="connsiteX12" fmla="*/ 0 w 304895"/>
                <a:gd name="connsiteY12" fmla="*/ 100068 h 342888"/>
                <a:gd name="connsiteX13" fmla="*/ 1238 w 304895"/>
                <a:gd name="connsiteY13" fmla="*/ 46157 h 342888"/>
                <a:gd name="connsiteX14" fmla="*/ 8858 w 304895"/>
                <a:gd name="connsiteY14" fmla="*/ 19106 h 342888"/>
                <a:gd name="connsiteX15" fmla="*/ 41243 w 304895"/>
                <a:gd name="connsiteY15" fmla="*/ 151 h 342888"/>
                <a:gd name="connsiteX16" fmla="*/ 68009 w 304895"/>
                <a:gd name="connsiteY16" fmla="*/ 7009 h 342888"/>
                <a:gd name="connsiteX17" fmla="*/ 114586 w 304895"/>
                <a:gd name="connsiteY17" fmla="*/ 32917 h 342888"/>
                <a:gd name="connsiteX18" fmla="*/ 236220 w 304895"/>
                <a:gd name="connsiteY18" fmla="*/ 104259 h 3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95" h="342888">
                  <a:moveTo>
                    <a:pt x="236220" y="104164"/>
                  </a:moveTo>
                  <a:cubicBezTo>
                    <a:pt x="256223" y="115880"/>
                    <a:pt x="270986" y="124548"/>
                    <a:pt x="281654" y="132168"/>
                  </a:cubicBezTo>
                  <a:cubicBezTo>
                    <a:pt x="292227" y="139788"/>
                    <a:pt x="298037" y="145884"/>
                    <a:pt x="300895" y="152361"/>
                  </a:cubicBezTo>
                  <a:cubicBezTo>
                    <a:pt x="306229" y="164457"/>
                    <a:pt x="306229" y="178269"/>
                    <a:pt x="300895" y="190461"/>
                  </a:cubicBezTo>
                  <a:cubicBezTo>
                    <a:pt x="298037" y="196938"/>
                    <a:pt x="292227" y="203034"/>
                    <a:pt x="281654" y="210654"/>
                  </a:cubicBezTo>
                  <a:cubicBezTo>
                    <a:pt x="271082" y="218274"/>
                    <a:pt x="256318" y="226941"/>
                    <a:pt x="236220" y="238657"/>
                  </a:cubicBezTo>
                  <a:lnTo>
                    <a:pt x="114586" y="309999"/>
                  </a:lnTo>
                  <a:cubicBezTo>
                    <a:pt x="94583" y="321715"/>
                    <a:pt x="79820" y="330383"/>
                    <a:pt x="68009" y="335907"/>
                  </a:cubicBezTo>
                  <a:cubicBezTo>
                    <a:pt x="56198" y="341432"/>
                    <a:pt x="48101" y="343432"/>
                    <a:pt x="41243" y="342765"/>
                  </a:cubicBezTo>
                  <a:cubicBezTo>
                    <a:pt x="28289" y="341432"/>
                    <a:pt x="16574" y="334479"/>
                    <a:pt x="8858" y="323811"/>
                  </a:cubicBezTo>
                  <a:cubicBezTo>
                    <a:pt x="4763" y="318096"/>
                    <a:pt x="2477" y="309904"/>
                    <a:pt x="1238" y="296760"/>
                  </a:cubicBezTo>
                  <a:cubicBezTo>
                    <a:pt x="95" y="283615"/>
                    <a:pt x="0" y="266280"/>
                    <a:pt x="0" y="242848"/>
                  </a:cubicBezTo>
                  <a:lnTo>
                    <a:pt x="0" y="100068"/>
                  </a:lnTo>
                  <a:cubicBezTo>
                    <a:pt x="0" y="76542"/>
                    <a:pt x="0" y="59301"/>
                    <a:pt x="1238" y="46157"/>
                  </a:cubicBezTo>
                  <a:cubicBezTo>
                    <a:pt x="2381" y="33012"/>
                    <a:pt x="4763" y="24821"/>
                    <a:pt x="8858" y="19106"/>
                  </a:cubicBezTo>
                  <a:cubicBezTo>
                    <a:pt x="16478" y="8438"/>
                    <a:pt x="28289" y="1485"/>
                    <a:pt x="41243" y="151"/>
                  </a:cubicBezTo>
                  <a:cubicBezTo>
                    <a:pt x="48101" y="-611"/>
                    <a:pt x="56198" y="1485"/>
                    <a:pt x="68009" y="7009"/>
                  </a:cubicBezTo>
                  <a:cubicBezTo>
                    <a:pt x="79820" y="12534"/>
                    <a:pt x="94583" y="21201"/>
                    <a:pt x="114586" y="32917"/>
                  </a:cubicBezTo>
                  <a:lnTo>
                    <a:pt x="236220" y="104259"/>
                  </a:lnTo>
                  <a:close/>
                </a:path>
              </a:pathLst>
            </a:custGeom>
            <a:solidFill>
              <a:srgbClr val="A9F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7" name="Szabadkézi sokszög: alakzat 26">
              <a:extLst>
                <a:ext uri="{FF2B5EF4-FFF2-40B4-BE49-F238E27FC236}">
                  <a16:creationId xmlns:a16="http://schemas.microsoft.com/office/drawing/2014/main" id="{D9944D67-B1BD-5DE6-F5A1-93BC1279AA4C}"/>
                </a:ext>
              </a:extLst>
            </p:cNvPr>
            <p:cNvSpPr/>
            <p:nvPr/>
          </p:nvSpPr>
          <p:spPr>
            <a:xfrm>
              <a:off x="5153024" y="3262351"/>
              <a:ext cx="304895" cy="342888"/>
            </a:xfrm>
            <a:custGeom>
              <a:avLst/>
              <a:gdLst>
                <a:gd name="connsiteX0" fmla="*/ 236220 w 304895"/>
                <a:gd name="connsiteY0" fmla="*/ 104164 h 342888"/>
                <a:gd name="connsiteX1" fmla="*/ 281654 w 304895"/>
                <a:gd name="connsiteY1" fmla="*/ 132168 h 342888"/>
                <a:gd name="connsiteX2" fmla="*/ 300895 w 304895"/>
                <a:gd name="connsiteY2" fmla="*/ 152361 h 342888"/>
                <a:gd name="connsiteX3" fmla="*/ 300895 w 304895"/>
                <a:gd name="connsiteY3" fmla="*/ 190461 h 342888"/>
                <a:gd name="connsiteX4" fmla="*/ 281654 w 304895"/>
                <a:gd name="connsiteY4" fmla="*/ 210654 h 342888"/>
                <a:gd name="connsiteX5" fmla="*/ 236220 w 304895"/>
                <a:gd name="connsiteY5" fmla="*/ 238657 h 342888"/>
                <a:gd name="connsiteX6" fmla="*/ 114586 w 304895"/>
                <a:gd name="connsiteY6" fmla="*/ 309999 h 342888"/>
                <a:gd name="connsiteX7" fmla="*/ 68009 w 304895"/>
                <a:gd name="connsiteY7" fmla="*/ 335907 h 342888"/>
                <a:gd name="connsiteX8" fmla="*/ 41243 w 304895"/>
                <a:gd name="connsiteY8" fmla="*/ 342765 h 342888"/>
                <a:gd name="connsiteX9" fmla="*/ 8858 w 304895"/>
                <a:gd name="connsiteY9" fmla="*/ 323811 h 342888"/>
                <a:gd name="connsiteX10" fmla="*/ 1238 w 304895"/>
                <a:gd name="connsiteY10" fmla="*/ 296760 h 342888"/>
                <a:gd name="connsiteX11" fmla="*/ 0 w 304895"/>
                <a:gd name="connsiteY11" fmla="*/ 242848 h 342888"/>
                <a:gd name="connsiteX12" fmla="*/ 0 w 304895"/>
                <a:gd name="connsiteY12" fmla="*/ 100068 h 342888"/>
                <a:gd name="connsiteX13" fmla="*/ 1238 w 304895"/>
                <a:gd name="connsiteY13" fmla="*/ 46157 h 342888"/>
                <a:gd name="connsiteX14" fmla="*/ 8858 w 304895"/>
                <a:gd name="connsiteY14" fmla="*/ 19106 h 342888"/>
                <a:gd name="connsiteX15" fmla="*/ 41243 w 304895"/>
                <a:gd name="connsiteY15" fmla="*/ 151 h 342888"/>
                <a:gd name="connsiteX16" fmla="*/ 68009 w 304895"/>
                <a:gd name="connsiteY16" fmla="*/ 7009 h 342888"/>
                <a:gd name="connsiteX17" fmla="*/ 114586 w 304895"/>
                <a:gd name="connsiteY17" fmla="*/ 32917 h 342888"/>
                <a:gd name="connsiteX18" fmla="*/ 236220 w 304895"/>
                <a:gd name="connsiteY18" fmla="*/ 104259 h 3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95" h="342888">
                  <a:moveTo>
                    <a:pt x="236220" y="104164"/>
                  </a:moveTo>
                  <a:cubicBezTo>
                    <a:pt x="256223" y="115880"/>
                    <a:pt x="270986" y="124548"/>
                    <a:pt x="281654" y="132168"/>
                  </a:cubicBezTo>
                  <a:cubicBezTo>
                    <a:pt x="292227" y="139788"/>
                    <a:pt x="298037" y="145884"/>
                    <a:pt x="300895" y="152361"/>
                  </a:cubicBezTo>
                  <a:cubicBezTo>
                    <a:pt x="306229" y="164457"/>
                    <a:pt x="306229" y="178269"/>
                    <a:pt x="300895" y="190461"/>
                  </a:cubicBezTo>
                  <a:cubicBezTo>
                    <a:pt x="298037" y="196938"/>
                    <a:pt x="292227" y="203034"/>
                    <a:pt x="281654" y="210654"/>
                  </a:cubicBezTo>
                  <a:cubicBezTo>
                    <a:pt x="271082" y="218274"/>
                    <a:pt x="256318" y="226941"/>
                    <a:pt x="236220" y="238657"/>
                  </a:cubicBezTo>
                  <a:lnTo>
                    <a:pt x="114586" y="309999"/>
                  </a:lnTo>
                  <a:cubicBezTo>
                    <a:pt x="94583" y="321715"/>
                    <a:pt x="79820" y="330383"/>
                    <a:pt x="68009" y="335907"/>
                  </a:cubicBezTo>
                  <a:cubicBezTo>
                    <a:pt x="56198" y="341432"/>
                    <a:pt x="48101" y="343432"/>
                    <a:pt x="41243" y="342765"/>
                  </a:cubicBezTo>
                  <a:cubicBezTo>
                    <a:pt x="28289" y="341432"/>
                    <a:pt x="16574" y="334479"/>
                    <a:pt x="8858" y="323811"/>
                  </a:cubicBezTo>
                  <a:cubicBezTo>
                    <a:pt x="4763" y="318096"/>
                    <a:pt x="2477" y="309904"/>
                    <a:pt x="1238" y="296760"/>
                  </a:cubicBezTo>
                  <a:cubicBezTo>
                    <a:pt x="95" y="283615"/>
                    <a:pt x="0" y="266280"/>
                    <a:pt x="0" y="242848"/>
                  </a:cubicBezTo>
                  <a:lnTo>
                    <a:pt x="0" y="100068"/>
                  </a:lnTo>
                  <a:cubicBezTo>
                    <a:pt x="0" y="76542"/>
                    <a:pt x="0" y="59301"/>
                    <a:pt x="1238" y="46157"/>
                  </a:cubicBezTo>
                  <a:cubicBezTo>
                    <a:pt x="2381" y="33012"/>
                    <a:pt x="4763" y="24821"/>
                    <a:pt x="8858" y="19106"/>
                  </a:cubicBezTo>
                  <a:cubicBezTo>
                    <a:pt x="16478" y="8438"/>
                    <a:pt x="28289" y="1485"/>
                    <a:pt x="41243" y="151"/>
                  </a:cubicBezTo>
                  <a:cubicBezTo>
                    <a:pt x="48101" y="-611"/>
                    <a:pt x="56198" y="1485"/>
                    <a:pt x="68009" y="7009"/>
                  </a:cubicBezTo>
                  <a:cubicBezTo>
                    <a:pt x="79820" y="12534"/>
                    <a:pt x="94583" y="21201"/>
                    <a:pt x="114586" y="32917"/>
                  </a:cubicBezTo>
                  <a:lnTo>
                    <a:pt x="236220" y="104259"/>
                  </a:lnTo>
                  <a:close/>
                </a:path>
              </a:pathLst>
            </a:custGeom>
            <a:gradFill>
              <a:gsLst>
                <a:gs pos="0">
                  <a:srgbClr val="6100FF"/>
                </a:gs>
                <a:gs pos="48000">
                  <a:srgbClr val="60A9D9"/>
                </a:gs>
                <a:gs pos="100000">
                  <a:srgbClr val="60DCDA"/>
                </a:gs>
              </a:gsLst>
              <a:lin ang="813618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8" name="Szabadkézi sokszög: alakzat 27">
              <a:extLst>
                <a:ext uri="{FF2B5EF4-FFF2-40B4-BE49-F238E27FC236}">
                  <a16:creationId xmlns:a16="http://schemas.microsoft.com/office/drawing/2014/main" id="{5D0DB3BC-E08C-865D-6421-27545AD4D936}"/>
                </a:ext>
              </a:extLst>
            </p:cNvPr>
            <p:cNvSpPr/>
            <p:nvPr/>
          </p:nvSpPr>
          <p:spPr>
            <a:xfrm>
              <a:off x="5153024" y="3262351"/>
              <a:ext cx="304895" cy="342888"/>
            </a:xfrm>
            <a:custGeom>
              <a:avLst/>
              <a:gdLst>
                <a:gd name="connsiteX0" fmla="*/ 236220 w 304895"/>
                <a:gd name="connsiteY0" fmla="*/ 104164 h 342888"/>
                <a:gd name="connsiteX1" fmla="*/ 281654 w 304895"/>
                <a:gd name="connsiteY1" fmla="*/ 132168 h 342888"/>
                <a:gd name="connsiteX2" fmla="*/ 300895 w 304895"/>
                <a:gd name="connsiteY2" fmla="*/ 152361 h 342888"/>
                <a:gd name="connsiteX3" fmla="*/ 300895 w 304895"/>
                <a:gd name="connsiteY3" fmla="*/ 190461 h 342888"/>
                <a:gd name="connsiteX4" fmla="*/ 281654 w 304895"/>
                <a:gd name="connsiteY4" fmla="*/ 210654 h 342888"/>
                <a:gd name="connsiteX5" fmla="*/ 236220 w 304895"/>
                <a:gd name="connsiteY5" fmla="*/ 238657 h 342888"/>
                <a:gd name="connsiteX6" fmla="*/ 114586 w 304895"/>
                <a:gd name="connsiteY6" fmla="*/ 309999 h 342888"/>
                <a:gd name="connsiteX7" fmla="*/ 68009 w 304895"/>
                <a:gd name="connsiteY7" fmla="*/ 335907 h 342888"/>
                <a:gd name="connsiteX8" fmla="*/ 41243 w 304895"/>
                <a:gd name="connsiteY8" fmla="*/ 342765 h 342888"/>
                <a:gd name="connsiteX9" fmla="*/ 8858 w 304895"/>
                <a:gd name="connsiteY9" fmla="*/ 323811 h 342888"/>
                <a:gd name="connsiteX10" fmla="*/ 1238 w 304895"/>
                <a:gd name="connsiteY10" fmla="*/ 296760 h 342888"/>
                <a:gd name="connsiteX11" fmla="*/ 0 w 304895"/>
                <a:gd name="connsiteY11" fmla="*/ 242848 h 342888"/>
                <a:gd name="connsiteX12" fmla="*/ 0 w 304895"/>
                <a:gd name="connsiteY12" fmla="*/ 100068 h 342888"/>
                <a:gd name="connsiteX13" fmla="*/ 1238 w 304895"/>
                <a:gd name="connsiteY13" fmla="*/ 46157 h 342888"/>
                <a:gd name="connsiteX14" fmla="*/ 8858 w 304895"/>
                <a:gd name="connsiteY14" fmla="*/ 19106 h 342888"/>
                <a:gd name="connsiteX15" fmla="*/ 41243 w 304895"/>
                <a:gd name="connsiteY15" fmla="*/ 151 h 342888"/>
                <a:gd name="connsiteX16" fmla="*/ 68009 w 304895"/>
                <a:gd name="connsiteY16" fmla="*/ 7009 h 342888"/>
                <a:gd name="connsiteX17" fmla="*/ 114586 w 304895"/>
                <a:gd name="connsiteY17" fmla="*/ 32917 h 342888"/>
                <a:gd name="connsiteX18" fmla="*/ 236220 w 304895"/>
                <a:gd name="connsiteY18" fmla="*/ 104259 h 3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95" h="342888">
                  <a:moveTo>
                    <a:pt x="236220" y="104164"/>
                  </a:moveTo>
                  <a:cubicBezTo>
                    <a:pt x="256223" y="115880"/>
                    <a:pt x="270986" y="124548"/>
                    <a:pt x="281654" y="132168"/>
                  </a:cubicBezTo>
                  <a:cubicBezTo>
                    <a:pt x="292227" y="139788"/>
                    <a:pt x="298037" y="145884"/>
                    <a:pt x="300895" y="152361"/>
                  </a:cubicBezTo>
                  <a:cubicBezTo>
                    <a:pt x="306229" y="164457"/>
                    <a:pt x="306229" y="178269"/>
                    <a:pt x="300895" y="190461"/>
                  </a:cubicBezTo>
                  <a:cubicBezTo>
                    <a:pt x="298037" y="196938"/>
                    <a:pt x="292227" y="203034"/>
                    <a:pt x="281654" y="210654"/>
                  </a:cubicBezTo>
                  <a:cubicBezTo>
                    <a:pt x="271082" y="218274"/>
                    <a:pt x="256318" y="226941"/>
                    <a:pt x="236220" y="238657"/>
                  </a:cubicBezTo>
                  <a:lnTo>
                    <a:pt x="114586" y="309999"/>
                  </a:lnTo>
                  <a:cubicBezTo>
                    <a:pt x="94583" y="321715"/>
                    <a:pt x="79820" y="330383"/>
                    <a:pt x="68009" y="335907"/>
                  </a:cubicBezTo>
                  <a:cubicBezTo>
                    <a:pt x="56198" y="341432"/>
                    <a:pt x="48101" y="343432"/>
                    <a:pt x="41243" y="342765"/>
                  </a:cubicBezTo>
                  <a:cubicBezTo>
                    <a:pt x="28289" y="341432"/>
                    <a:pt x="16574" y="334479"/>
                    <a:pt x="8858" y="323811"/>
                  </a:cubicBezTo>
                  <a:cubicBezTo>
                    <a:pt x="4763" y="318096"/>
                    <a:pt x="2477" y="309904"/>
                    <a:pt x="1238" y="296760"/>
                  </a:cubicBezTo>
                  <a:cubicBezTo>
                    <a:pt x="95" y="283615"/>
                    <a:pt x="0" y="266280"/>
                    <a:pt x="0" y="242848"/>
                  </a:cubicBezTo>
                  <a:lnTo>
                    <a:pt x="0" y="100068"/>
                  </a:lnTo>
                  <a:cubicBezTo>
                    <a:pt x="0" y="76542"/>
                    <a:pt x="0" y="59301"/>
                    <a:pt x="1238" y="46157"/>
                  </a:cubicBezTo>
                  <a:cubicBezTo>
                    <a:pt x="2381" y="33012"/>
                    <a:pt x="4763" y="24821"/>
                    <a:pt x="8858" y="19106"/>
                  </a:cubicBezTo>
                  <a:cubicBezTo>
                    <a:pt x="16478" y="8438"/>
                    <a:pt x="28289" y="1485"/>
                    <a:pt x="41243" y="151"/>
                  </a:cubicBezTo>
                  <a:cubicBezTo>
                    <a:pt x="48101" y="-611"/>
                    <a:pt x="56198" y="1485"/>
                    <a:pt x="68009" y="7009"/>
                  </a:cubicBezTo>
                  <a:cubicBezTo>
                    <a:pt x="79820" y="12534"/>
                    <a:pt x="94583" y="21201"/>
                    <a:pt x="114586" y="32917"/>
                  </a:cubicBezTo>
                  <a:lnTo>
                    <a:pt x="236220" y="104259"/>
                  </a:lnTo>
                  <a:close/>
                </a:path>
              </a:pathLst>
            </a:custGeom>
            <a:noFill/>
            <a:ln w="9525" cap="flat">
              <a:solidFill>
                <a:srgbClr val="4B49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9" name="Szabadkézi sokszög: alakzat 28">
              <a:extLst>
                <a:ext uri="{FF2B5EF4-FFF2-40B4-BE49-F238E27FC236}">
                  <a16:creationId xmlns:a16="http://schemas.microsoft.com/office/drawing/2014/main" id="{70670A8B-21ED-11A1-2F32-B96487749394}"/>
                </a:ext>
              </a:extLst>
            </p:cNvPr>
            <p:cNvSpPr/>
            <p:nvPr/>
          </p:nvSpPr>
          <p:spPr>
            <a:xfrm>
              <a:off x="5324474" y="3252731"/>
              <a:ext cx="152447" cy="171748"/>
            </a:xfrm>
            <a:custGeom>
              <a:avLst/>
              <a:gdLst>
                <a:gd name="connsiteX0" fmla="*/ 118205 w 152447"/>
                <a:gd name="connsiteY0" fmla="*/ 53301 h 171748"/>
                <a:gd name="connsiteX1" fmla="*/ 141446 w 152447"/>
                <a:gd name="connsiteY1" fmla="*/ 67588 h 171748"/>
                <a:gd name="connsiteX2" fmla="*/ 150590 w 152447"/>
                <a:gd name="connsiteY2" fmla="*/ 77018 h 171748"/>
                <a:gd name="connsiteX3" fmla="*/ 150590 w 152447"/>
                <a:gd name="connsiteY3" fmla="*/ 94735 h 171748"/>
                <a:gd name="connsiteX4" fmla="*/ 141446 w 152447"/>
                <a:gd name="connsiteY4" fmla="*/ 104164 h 171748"/>
                <a:gd name="connsiteX5" fmla="*/ 118205 w 152447"/>
                <a:gd name="connsiteY5" fmla="*/ 118452 h 171748"/>
                <a:gd name="connsiteX6" fmla="*/ 55531 w 152447"/>
                <a:gd name="connsiteY6" fmla="*/ 155123 h 171748"/>
                <a:gd name="connsiteX7" fmla="*/ 31718 w 152447"/>
                <a:gd name="connsiteY7" fmla="*/ 168363 h 171748"/>
                <a:gd name="connsiteX8" fmla="*/ 19145 w 152447"/>
                <a:gd name="connsiteY8" fmla="*/ 171697 h 171748"/>
                <a:gd name="connsiteX9" fmla="*/ 4096 w 152447"/>
                <a:gd name="connsiteY9" fmla="*/ 162934 h 171748"/>
                <a:gd name="connsiteX10" fmla="*/ 571 w 152447"/>
                <a:gd name="connsiteY10" fmla="*/ 150170 h 171748"/>
                <a:gd name="connsiteX11" fmla="*/ 0 w 152447"/>
                <a:gd name="connsiteY11" fmla="*/ 122643 h 171748"/>
                <a:gd name="connsiteX12" fmla="*/ 0 w 152447"/>
                <a:gd name="connsiteY12" fmla="*/ 49110 h 171748"/>
                <a:gd name="connsiteX13" fmla="*/ 571 w 152447"/>
                <a:gd name="connsiteY13" fmla="*/ 21583 h 171748"/>
                <a:gd name="connsiteX14" fmla="*/ 4096 w 152447"/>
                <a:gd name="connsiteY14" fmla="*/ 8819 h 171748"/>
                <a:gd name="connsiteX15" fmla="*/ 19145 w 152447"/>
                <a:gd name="connsiteY15" fmla="*/ 56 h 171748"/>
                <a:gd name="connsiteX16" fmla="*/ 31718 w 152447"/>
                <a:gd name="connsiteY16" fmla="*/ 3390 h 171748"/>
                <a:gd name="connsiteX17" fmla="*/ 55531 w 152447"/>
                <a:gd name="connsiteY17" fmla="*/ 16630 h 171748"/>
                <a:gd name="connsiteX18" fmla="*/ 118205 w 152447"/>
                <a:gd name="connsiteY18" fmla="*/ 5330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47" h="171748">
                  <a:moveTo>
                    <a:pt x="118205" y="53301"/>
                  </a:moveTo>
                  <a:cubicBezTo>
                    <a:pt x="128588" y="59397"/>
                    <a:pt x="136017" y="63778"/>
                    <a:pt x="141446" y="67588"/>
                  </a:cubicBezTo>
                  <a:cubicBezTo>
                    <a:pt x="146780" y="71398"/>
                    <a:pt x="149352" y="74256"/>
                    <a:pt x="150590" y="77018"/>
                  </a:cubicBezTo>
                  <a:cubicBezTo>
                    <a:pt x="153067" y="82638"/>
                    <a:pt x="153067" y="89020"/>
                    <a:pt x="150590" y="94735"/>
                  </a:cubicBezTo>
                  <a:cubicBezTo>
                    <a:pt x="149352" y="97497"/>
                    <a:pt x="146780" y="100354"/>
                    <a:pt x="141446" y="104164"/>
                  </a:cubicBezTo>
                  <a:cubicBezTo>
                    <a:pt x="136112" y="107974"/>
                    <a:pt x="128588" y="112356"/>
                    <a:pt x="118205" y="118452"/>
                  </a:cubicBezTo>
                  <a:lnTo>
                    <a:pt x="55531" y="155123"/>
                  </a:lnTo>
                  <a:cubicBezTo>
                    <a:pt x="45148" y="161219"/>
                    <a:pt x="37719" y="165601"/>
                    <a:pt x="31718" y="168363"/>
                  </a:cubicBezTo>
                  <a:cubicBezTo>
                    <a:pt x="25718" y="171125"/>
                    <a:pt x="22003" y="171982"/>
                    <a:pt x="19145" y="171697"/>
                  </a:cubicBezTo>
                  <a:cubicBezTo>
                    <a:pt x="13144" y="171030"/>
                    <a:pt x="7715" y="167887"/>
                    <a:pt x="4096" y="162934"/>
                  </a:cubicBezTo>
                  <a:cubicBezTo>
                    <a:pt x="2381" y="160552"/>
                    <a:pt x="1238" y="156838"/>
                    <a:pt x="571" y="150170"/>
                  </a:cubicBezTo>
                  <a:cubicBezTo>
                    <a:pt x="0" y="143598"/>
                    <a:pt x="0" y="134835"/>
                    <a:pt x="0" y="122643"/>
                  </a:cubicBezTo>
                  <a:lnTo>
                    <a:pt x="0" y="49110"/>
                  </a:lnTo>
                  <a:cubicBezTo>
                    <a:pt x="0" y="37013"/>
                    <a:pt x="0" y="28250"/>
                    <a:pt x="571" y="21583"/>
                  </a:cubicBezTo>
                  <a:cubicBezTo>
                    <a:pt x="1143" y="14915"/>
                    <a:pt x="2286" y="11296"/>
                    <a:pt x="4096" y="8819"/>
                  </a:cubicBezTo>
                  <a:cubicBezTo>
                    <a:pt x="7620" y="3866"/>
                    <a:pt x="13144" y="628"/>
                    <a:pt x="19145" y="56"/>
                  </a:cubicBezTo>
                  <a:cubicBezTo>
                    <a:pt x="22003" y="-230"/>
                    <a:pt x="25718" y="532"/>
                    <a:pt x="31718" y="3390"/>
                  </a:cubicBezTo>
                  <a:cubicBezTo>
                    <a:pt x="37624" y="6152"/>
                    <a:pt x="45148" y="10534"/>
                    <a:pt x="55531" y="16630"/>
                  </a:cubicBezTo>
                  <a:lnTo>
                    <a:pt x="118205" y="53301"/>
                  </a:lnTo>
                  <a:close/>
                </a:path>
              </a:pathLst>
            </a:custGeom>
            <a:gradFill>
              <a:gsLst>
                <a:gs pos="0">
                  <a:srgbClr val="61E5D8"/>
                </a:gs>
                <a:gs pos="50000">
                  <a:srgbClr val="5BBCDD"/>
                </a:gs>
                <a:gs pos="100000">
                  <a:srgbClr val="5593E2"/>
                </a:gs>
              </a:gsLst>
              <a:lin ang="1784565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0" name="Szabadkézi sokszög: alakzat 29">
              <a:extLst>
                <a:ext uri="{FF2B5EF4-FFF2-40B4-BE49-F238E27FC236}">
                  <a16:creationId xmlns:a16="http://schemas.microsoft.com/office/drawing/2014/main" id="{A08FC796-C153-0045-EE8A-3B029A991EEC}"/>
                </a:ext>
              </a:extLst>
            </p:cNvPr>
            <p:cNvSpPr/>
            <p:nvPr/>
          </p:nvSpPr>
          <p:spPr>
            <a:xfrm>
              <a:off x="5324474" y="3252731"/>
              <a:ext cx="152447" cy="171748"/>
            </a:xfrm>
            <a:custGeom>
              <a:avLst/>
              <a:gdLst>
                <a:gd name="connsiteX0" fmla="*/ 118205 w 152447"/>
                <a:gd name="connsiteY0" fmla="*/ 53301 h 171748"/>
                <a:gd name="connsiteX1" fmla="*/ 141446 w 152447"/>
                <a:gd name="connsiteY1" fmla="*/ 67588 h 171748"/>
                <a:gd name="connsiteX2" fmla="*/ 150590 w 152447"/>
                <a:gd name="connsiteY2" fmla="*/ 77018 h 171748"/>
                <a:gd name="connsiteX3" fmla="*/ 150590 w 152447"/>
                <a:gd name="connsiteY3" fmla="*/ 94735 h 171748"/>
                <a:gd name="connsiteX4" fmla="*/ 141446 w 152447"/>
                <a:gd name="connsiteY4" fmla="*/ 104164 h 171748"/>
                <a:gd name="connsiteX5" fmla="*/ 118205 w 152447"/>
                <a:gd name="connsiteY5" fmla="*/ 118452 h 171748"/>
                <a:gd name="connsiteX6" fmla="*/ 55531 w 152447"/>
                <a:gd name="connsiteY6" fmla="*/ 155123 h 171748"/>
                <a:gd name="connsiteX7" fmla="*/ 31718 w 152447"/>
                <a:gd name="connsiteY7" fmla="*/ 168363 h 171748"/>
                <a:gd name="connsiteX8" fmla="*/ 19145 w 152447"/>
                <a:gd name="connsiteY8" fmla="*/ 171697 h 171748"/>
                <a:gd name="connsiteX9" fmla="*/ 4096 w 152447"/>
                <a:gd name="connsiteY9" fmla="*/ 162934 h 171748"/>
                <a:gd name="connsiteX10" fmla="*/ 571 w 152447"/>
                <a:gd name="connsiteY10" fmla="*/ 150170 h 171748"/>
                <a:gd name="connsiteX11" fmla="*/ 0 w 152447"/>
                <a:gd name="connsiteY11" fmla="*/ 122643 h 171748"/>
                <a:gd name="connsiteX12" fmla="*/ 0 w 152447"/>
                <a:gd name="connsiteY12" fmla="*/ 49110 h 171748"/>
                <a:gd name="connsiteX13" fmla="*/ 571 w 152447"/>
                <a:gd name="connsiteY13" fmla="*/ 21583 h 171748"/>
                <a:gd name="connsiteX14" fmla="*/ 4096 w 152447"/>
                <a:gd name="connsiteY14" fmla="*/ 8819 h 171748"/>
                <a:gd name="connsiteX15" fmla="*/ 19145 w 152447"/>
                <a:gd name="connsiteY15" fmla="*/ 56 h 171748"/>
                <a:gd name="connsiteX16" fmla="*/ 31718 w 152447"/>
                <a:gd name="connsiteY16" fmla="*/ 3390 h 171748"/>
                <a:gd name="connsiteX17" fmla="*/ 55531 w 152447"/>
                <a:gd name="connsiteY17" fmla="*/ 16630 h 171748"/>
                <a:gd name="connsiteX18" fmla="*/ 118205 w 152447"/>
                <a:gd name="connsiteY18" fmla="*/ 5330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47" h="171748">
                  <a:moveTo>
                    <a:pt x="118205" y="53301"/>
                  </a:moveTo>
                  <a:cubicBezTo>
                    <a:pt x="128588" y="59397"/>
                    <a:pt x="136017" y="63778"/>
                    <a:pt x="141446" y="67588"/>
                  </a:cubicBezTo>
                  <a:cubicBezTo>
                    <a:pt x="146780" y="71398"/>
                    <a:pt x="149352" y="74256"/>
                    <a:pt x="150590" y="77018"/>
                  </a:cubicBezTo>
                  <a:cubicBezTo>
                    <a:pt x="153067" y="82638"/>
                    <a:pt x="153067" y="89020"/>
                    <a:pt x="150590" y="94735"/>
                  </a:cubicBezTo>
                  <a:cubicBezTo>
                    <a:pt x="149352" y="97497"/>
                    <a:pt x="146780" y="100354"/>
                    <a:pt x="141446" y="104164"/>
                  </a:cubicBezTo>
                  <a:cubicBezTo>
                    <a:pt x="136112" y="107974"/>
                    <a:pt x="128588" y="112356"/>
                    <a:pt x="118205" y="118452"/>
                  </a:cubicBezTo>
                  <a:lnTo>
                    <a:pt x="55531" y="155123"/>
                  </a:lnTo>
                  <a:cubicBezTo>
                    <a:pt x="45148" y="161219"/>
                    <a:pt x="37719" y="165601"/>
                    <a:pt x="31718" y="168363"/>
                  </a:cubicBezTo>
                  <a:cubicBezTo>
                    <a:pt x="25718" y="171125"/>
                    <a:pt x="22003" y="171982"/>
                    <a:pt x="19145" y="171697"/>
                  </a:cubicBezTo>
                  <a:cubicBezTo>
                    <a:pt x="13144" y="171030"/>
                    <a:pt x="7715" y="167887"/>
                    <a:pt x="4096" y="162934"/>
                  </a:cubicBezTo>
                  <a:cubicBezTo>
                    <a:pt x="2381" y="160552"/>
                    <a:pt x="1238" y="156838"/>
                    <a:pt x="571" y="150170"/>
                  </a:cubicBezTo>
                  <a:cubicBezTo>
                    <a:pt x="0" y="143598"/>
                    <a:pt x="0" y="134835"/>
                    <a:pt x="0" y="122643"/>
                  </a:cubicBezTo>
                  <a:lnTo>
                    <a:pt x="0" y="49110"/>
                  </a:lnTo>
                  <a:cubicBezTo>
                    <a:pt x="0" y="37013"/>
                    <a:pt x="0" y="28250"/>
                    <a:pt x="571" y="21583"/>
                  </a:cubicBezTo>
                  <a:cubicBezTo>
                    <a:pt x="1143" y="14915"/>
                    <a:pt x="2286" y="11296"/>
                    <a:pt x="4096" y="8819"/>
                  </a:cubicBezTo>
                  <a:cubicBezTo>
                    <a:pt x="7620" y="3866"/>
                    <a:pt x="13144" y="628"/>
                    <a:pt x="19145" y="56"/>
                  </a:cubicBezTo>
                  <a:cubicBezTo>
                    <a:pt x="22003" y="-230"/>
                    <a:pt x="25718" y="532"/>
                    <a:pt x="31718" y="3390"/>
                  </a:cubicBezTo>
                  <a:cubicBezTo>
                    <a:pt x="37624" y="6152"/>
                    <a:pt x="45148" y="10534"/>
                    <a:pt x="55531" y="16630"/>
                  </a:cubicBezTo>
                  <a:lnTo>
                    <a:pt x="118205" y="53301"/>
                  </a:lnTo>
                  <a:close/>
                </a:path>
              </a:pathLst>
            </a:custGeom>
            <a:solidFill>
              <a:srgbClr val="A9F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2" name="Szabadkézi sokszög: alakzat 31">
              <a:extLst>
                <a:ext uri="{FF2B5EF4-FFF2-40B4-BE49-F238E27FC236}">
                  <a16:creationId xmlns:a16="http://schemas.microsoft.com/office/drawing/2014/main" id="{6012D0FC-83BE-478D-4183-D96190968265}"/>
                </a:ext>
              </a:extLst>
            </p:cNvPr>
            <p:cNvSpPr/>
            <p:nvPr/>
          </p:nvSpPr>
          <p:spPr>
            <a:xfrm>
              <a:off x="5324474" y="3252731"/>
              <a:ext cx="152447" cy="171748"/>
            </a:xfrm>
            <a:custGeom>
              <a:avLst/>
              <a:gdLst>
                <a:gd name="connsiteX0" fmla="*/ 118205 w 152447"/>
                <a:gd name="connsiteY0" fmla="*/ 53301 h 171748"/>
                <a:gd name="connsiteX1" fmla="*/ 141446 w 152447"/>
                <a:gd name="connsiteY1" fmla="*/ 67588 h 171748"/>
                <a:gd name="connsiteX2" fmla="*/ 150590 w 152447"/>
                <a:gd name="connsiteY2" fmla="*/ 77018 h 171748"/>
                <a:gd name="connsiteX3" fmla="*/ 150590 w 152447"/>
                <a:gd name="connsiteY3" fmla="*/ 94735 h 171748"/>
                <a:gd name="connsiteX4" fmla="*/ 141446 w 152447"/>
                <a:gd name="connsiteY4" fmla="*/ 104164 h 171748"/>
                <a:gd name="connsiteX5" fmla="*/ 118205 w 152447"/>
                <a:gd name="connsiteY5" fmla="*/ 118452 h 171748"/>
                <a:gd name="connsiteX6" fmla="*/ 55531 w 152447"/>
                <a:gd name="connsiteY6" fmla="*/ 155123 h 171748"/>
                <a:gd name="connsiteX7" fmla="*/ 31718 w 152447"/>
                <a:gd name="connsiteY7" fmla="*/ 168363 h 171748"/>
                <a:gd name="connsiteX8" fmla="*/ 19145 w 152447"/>
                <a:gd name="connsiteY8" fmla="*/ 171697 h 171748"/>
                <a:gd name="connsiteX9" fmla="*/ 4096 w 152447"/>
                <a:gd name="connsiteY9" fmla="*/ 162934 h 171748"/>
                <a:gd name="connsiteX10" fmla="*/ 571 w 152447"/>
                <a:gd name="connsiteY10" fmla="*/ 150170 h 171748"/>
                <a:gd name="connsiteX11" fmla="*/ 0 w 152447"/>
                <a:gd name="connsiteY11" fmla="*/ 122643 h 171748"/>
                <a:gd name="connsiteX12" fmla="*/ 0 w 152447"/>
                <a:gd name="connsiteY12" fmla="*/ 49110 h 171748"/>
                <a:gd name="connsiteX13" fmla="*/ 571 w 152447"/>
                <a:gd name="connsiteY13" fmla="*/ 21583 h 171748"/>
                <a:gd name="connsiteX14" fmla="*/ 4096 w 152447"/>
                <a:gd name="connsiteY14" fmla="*/ 8819 h 171748"/>
                <a:gd name="connsiteX15" fmla="*/ 19145 w 152447"/>
                <a:gd name="connsiteY15" fmla="*/ 56 h 171748"/>
                <a:gd name="connsiteX16" fmla="*/ 31718 w 152447"/>
                <a:gd name="connsiteY16" fmla="*/ 3390 h 171748"/>
                <a:gd name="connsiteX17" fmla="*/ 55531 w 152447"/>
                <a:gd name="connsiteY17" fmla="*/ 16630 h 171748"/>
                <a:gd name="connsiteX18" fmla="*/ 118205 w 152447"/>
                <a:gd name="connsiteY18" fmla="*/ 5330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47" h="171748">
                  <a:moveTo>
                    <a:pt x="118205" y="53301"/>
                  </a:moveTo>
                  <a:cubicBezTo>
                    <a:pt x="128588" y="59397"/>
                    <a:pt x="136017" y="63778"/>
                    <a:pt x="141446" y="67588"/>
                  </a:cubicBezTo>
                  <a:cubicBezTo>
                    <a:pt x="146780" y="71398"/>
                    <a:pt x="149352" y="74256"/>
                    <a:pt x="150590" y="77018"/>
                  </a:cubicBezTo>
                  <a:cubicBezTo>
                    <a:pt x="153067" y="82638"/>
                    <a:pt x="153067" y="89020"/>
                    <a:pt x="150590" y="94735"/>
                  </a:cubicBezTo>
                  <a:cubicBezTo>
                    <a:pt x="149352" y="97497"/>
                    <a:pt x="146780" y="100354"/>
                    <a:pt x="141446" y="104164"/>
                  </a:cubicBezTo>
                  <a:cubicBezTo>
                    <a:pt x="136112" y="107974"/>
                    <a:pt x="128588" y="112356"/>
                    <a:pt x="118205" y="118452"/>
                  </a:cubicBezTo>
                  <a:lnTo>
                    <a:pt x="55531" y="155123"/>
                  </a:lnTo>
                  <a:cubicBezTo>
                    <a:pt x="45148" y="161219"/>
                    <a:pt x="37719" y="165601"/>
                    <a:pt x="31718" y="168363"/>
                  </a:cubicBezTo>
                  <a:cubicBezTo>
                    <a:pt x="25718" y="171125"/>
                    <a:pt x="22003" y="171982"/>
                    <a:pt x="19145" y="171697"/>
                  </a:cubicBezTo>
                  <a:cubicBezTo>
                    <a:pt x="13144" y="171030"/>
                    <a:pt x="7715" y="167887"/>
                    <a:pt x="4096" y="162934"/>
                  </a:cubicBezTo>
                  <a:cubicBezTo>
                    <a:pt x="2381" y="160552"/>
                    <a:pt x="1238" y="156838"/>
                    <a:pt x="571" y="150170"/>
                  </a:cubicBezTo>
                  <a:cubicBezTo>
                    <a:pt x="0" y="143598"/>
                    <a:pt x="0" y="134835"/>
                    <a:pt x="0" y="122643"/>
                  </a:cubicBezTo>
                  <a:lnTo>
                    <a:pt x="0" y="49110"/>
                  </a:lnTo>
                  <a:cubicBezTo>
                    <a:pt x="0" y="37013"/>
                    <a:pt x="0" y="28250"/>
                    <a:pt x="571" y="21583"/>
                  </a:cubicBezTo>
                  <a:cubicBezTo>
                    <a:pt x="1143" y="14915"/>
                    <a:pt x="2286" y="11296"/>
                    <a:pt x="4096" y="8819"/>
                  </a:cubicBezTo>
                  <a:cubicBezTo>
                    <a:pt x="7620" y="3866"/>
                    <a:pt x="13144" y="628"/>
                    <a:pt x="19145" y="56"/>
                  </a:cubicBezTo>
                  <a:cubicBezTo>
                    <a:pt x="22003" y="-230"/>
                    <a:pt x="25718" y="532"/>
                    <a:pt x="31718" y="3390"/>
                  </a:cubicBezTo>
                  <a:cubicBezTo>
                    <a:pt x="37624" y="6152"/>
                    <a:pt x="45148" y="10534"/>
                    <a:pt x="55531" y="16630"/>
                  </a:cubicBezTo>
                  <a:lnTo>
                    <a:pt x="118205" y="53301"/>
                  </a:lnTo>
                  <a:close/>
                </a:path>
              </a:pathLst>
            </a:custGeom>
            <a:solidFill>
              <a:srgbClr val="610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3" name="Szabadkézi sokszög: alakzat 32">
              <a:extLst>
                <a:ext uri="{FF2B5EF4-FFF2-40B4-BE49-F238E27FC236}">
                  <a16:creationId xmlns:a16="http://schemas.microsoft.com/office/drawing/2014/main" id="{44D49937-5C74-7336-8022-4E1A8B7E1297}"/>
                </a:ext>
              </a:extLst>
            </p:cNvPr>
            <p:cNvSpPr/>
            <p:nvPr/>
          </p:nvSpPr>
          <p:spPr>
            <a:xfrm>
              <a:off x="5324474" y="3252731"/>
              <a:ext cx="152447" cy="171748"/>
            </a:xfrm>
            <a:custGeom>
              <a:avLst/>
              <a:gdLst>
                <a:gd name="connsiteX0" fmla="*/ 118205 w 152447"/>
                <a:gd name="connsiteY0" fmla="*/ 53301 h 171748"/>
                <a:gd name="connsiteX1" fmla="*/ 141446 w 152447"/>
                <a:gd name="connsiteY1" fmla="*/ 67588 h 171748"/>
                <a:gd name="connsiteX2" fmla="*/ 150590 w 152447"/>
                <a:gd name="connsiteY2" fmla="*/ 77018 h 171748"/>
                <a:gd name="connsiteX3" fmla="*/ 150590 w 152447"/>
                <a:gd name="connsiteY3" fmla="*/ 94735 h 171748"/>
                <a:gd name="connsiteX4" fmla="*/ 141446 w 152447"/>
                <a:gd name="connsiteY4" fmla="*/ 104164 h 171748"/>
                <a:gd name="connsiteX5" fmla="*/ 118205 w 152447"/>
                <a:gd name="connsiteY5" fmla="*/ 118452 h 171748"/>
                <a:gd name="connsiteX6" fmla="*/ 55531 w 152447"/>
                <a:gd name="connsiteY6" fmla="*/ 155123 h 171748"/>
                <a:gd name="connsiteX7" fmla="*/ 31718 w 152447"/>
                <a:gd name="connsiteY7" fmla="*/ 168363 h 171748"/>
                <a:gd name="connsiteX8" fmla="*/ 19145 w 152447"/>
                <a:gd name="connsiteY8" fmla="*/ 171697 h 171748"/>
                <a:gd name="connsiteX9" fmla="*/ 4096 w 152447"/>
                <a:gd name="connsiteY9" fmla="*/ 162934 h 171748"/>
                <a:gd name="connsiteX10" fmla="*/ 571 w 152447"/>
                <a:gd name="connsiteY10" fmla="*/ 150170 h 171748"/>
                <a:gd name="connsiteX11" fmla="*/ 0 w 152447"/>
                <a:gd name="connsiteY11" fmla="*/ 122643 h 171748"/>
                <a:gd name="connsiteX12" fmla="*/ 0 w 152447"/>
                <a:gd name="connsiteY12" fmla="*/ 49110 h 171748"/>
                <a:gd name="connsiteX13" fmla="*/ 571 w 152447"/>
                <a:gd name="connsiteY13" fmla="*/ 21583 h 171748"/>
                <a:gd name="connsiteX14" fmla="*/ 4096 w 152447"/>
                <a:gd name="connsiteY14" fmla="*/ 8819 h 171748"/>
                <a:gd name="connsiteX15" fmla="*/ 19145 w 152447"/>
                <a:gd name="connsiteY15" fmla="*/ 56 h 171748"/>
                <a:gd name="connsiteX16" fmla="*/ 31718 w 152447"/>
                <a:gd name="connsiteY16" fmla="*/ 3390 h 171748"/>
                <a:gd name="connsiteX17" fmla="*/ 55531 w 152447"/>
                <a:gd name="connsiteY17" fmla="*/ 16630 h 171748"/>
                <a:gd name="connsiteX18" fmla="*/ 118205 w 152447"/>
                <a:gd name="connsiteY18" fmla="*/ 5330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47" h="171748">
                  <a:moveTo>
                    <a:pt x="118205" y="53301"/>
                  </a:moveTo>
                  <a:cubicBezTo>
                    <a:pt x="128588" y="59397"/>
                    <a:pt x="136017" y="63778"/>
                    <a:pt x="141446" y="67588"/>
                  </a:cubicBezTo>
                  <a:cubicBezTo>
                    <a:pt x="146780" y="71398"/>
                    <a:pt x="149352" y="74256"/>
                    <a:pt x="150590" y="77018"/>
                  </a:cubicBezTo>
                  <a:cubicBezTo>
                    <a:pt x="153067" y="82638"/>
                    <a:pt x="153067" y="89020"/>
                    <a:pt x="150590" y="94735"/>
                  </a:cubicBezTo>
                  <a:cubicBezTo>
                    <a:pt x="149352" y="97497"/>
                    <a:pt x="146780" y="100354"/>
                    <a:pt x="141446" y="104164"/>
                  </a:cubicBezTo>
                  <a:cubicBezTo>
                    <a:pt x="136112" y="107974"/>
                    <a:pt x="128588" y="112356"/>
                    <a:pt x="118205" y="118452"/>
                  </a:cubicBezTo>
                  <a:lnTo>
                    <a:pt x="55531" y="155123"/>
                  </a:lnTo>
                  <a:cubicBezTo>
                    <a:pt x="45148" y="161219"/>
                    <a:pt x="37719" y="165601"/>
                    <a:pt x="31718" y="168363"/>
                  </a:cubicBezTo>
                  <a:cubicBezTo>
                    <a:pt x="25718" y="171125"/>
                    <a:pt x="22003" y="171982"/>
                    <a:pt x="19145" y="171697"/>
                  </a:cubicBezTo>
                  <a:cubicBezTo>
                    <a:pt x="13144" y="171030"/>
                    <a:pt x="7715" y="167887"/>
                    <a:pt x="4096" y="162934"/>
                  </a:cubicBezTo>
                  <a:cubicBezTo>
                    <a:pt x="2381" y="160552"/>
                    <a:pt x="1238" y="156838"/>
                    <a:pt x="571" y="150170"/>
                  </a:cubicBezTo>
                  <a:cubicBezTo>
                    <a:pt x="0" y="143598"/>
                    <a:pt x="0" y="134835"/>
                    <a:pt x="0" y="122643"/>
                  </a:cubicBezTo>
                  <a:lnTo>
                    <a:pt x="0" y="49110"/>
                  </a:lnTo>
                  <a:cubicBezTo>
                    <a:pt x="0" y="37013"/>
                    <a:pt x="0" y="28250"/>
                    <a:pt x="571" y="21583"/>
                  </a:cubicBezTo>
                  <a:cubicBezTo>
                    <a:pt x="1143" y="14915"/>
                    <a:pt x="2286" y="11296"/>
                    <a:pt x="4096" y="8819"/>
                  </a:cubicBezTo>
                  <a:cubicBezTo>
                    <a:pt x="7620" y="3866"/>
                    <a:pt x="13144" y="628"/>
                    <a:pt x="19145" y="56"/>
                  </a:cubicBezTo>
                  <a:cubicBezTo>
                    <a:pt x="22003" y="-230"/>
                    <a:pt x="25718" y="532"/>
                    <a:pt x="31718" y="3390"/>
                  </a:cubicBezTo>
                  <a:cubicBezTo>
                    <a:pt x="37624" y="6152"/>
                    <a:pt x="45148" y="10534"/>
                    <a:pt x="55531" y="16630"/>
                  </a:cubicBezTo>
                  <a:lnTo>
                    <a:pt x="118205" y="53301"/>
                  </a:lnTo>
                  <a:close/>
                </a:path>
              </a:pathLst>
            </a:custGeom>
            <a:noFill/>
            <a:ln w="9525" cap="flat">
              <a:solidFill>
                <a:srgbClr val="4B49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4" name="Szabadkézi sokszög: alakzat 33">
              <a:extLst>
                <a:ext uri="{FF2B5EF4-FFF2-40B4-BE49-F238E27FC236}">
                  <a16:creationId xmlns:a16="http://schemas.microsoft.com/office/drawing/2014/main" id="{32E59D64-CDD4-988C-EDD6-E4DCBBACAE0A}"/>
                </a:ext>
              </a:extLst>
            </p:cNvPr>
            <p:cNvSpPr/>
            <p:nvPr/>
          </p:nvSpPr>
          <p:spPr>
            <a:xfrm>
              <a:off x="5558027" y="3272885"/>
              <a:ext cx="131254" cy="154209"/>
            </a:xfrm>
            <a:custGeom>
              <a:avLst/>
              <a:gdLst>
                <a:gd name="connsiteX0" fmla="*/ 122206 w 131254"/>
                <a:gd name="connsiteY0" fmla="*/ 1048 h 154209"/>
                <a:gd name="connsiteX1" fmla="*/ 109061 w 131254"/>
                <a:gd name="connsiteY1" fmla="*/ 1048 h 154209"/>
                <a:gd name="connsiteX2" fmla="*/ 100298 w 131254"/>
                <a:gd name="connsiteY2" fmla="*/ 10192 h 154209"/>
                <a:gd name="connsiteX3" fmla="*/ 100298 w 131254"/>
                <a:gd name="connsiteY3" fmla="*/ 97917 h 154209"/>
                <a:gd name="connsiteX4" fmla="*/ 25813 w 131254"/>
                <a:gd name="connsiteY4" fmla="*/ 8382 h 154209"/>
                <a:gd name="connsiteX5" fmla="*/ 12192 w 131254"/>
                <a:gd name="connsiteY5" fmla="*/ 0 h 154209"/>
                <a:gd name="connsiteX6" fmla="*/ 10382 w 131254"/>
                <a:gd name="connsiteY6" fmla="*/ 0 h 154209"/>
                <a:gd name="connsiteX7" fmla="*/ 0 w 131254"/>
                <a:gd name="connsiteY7" fmla="*/ 9811 h 154209"/>
                <a:gd name="connsiteX8" fmla="*/ 0 w 131254"/>
                <a:gd name="connsiteY8" fmla="*/ 143828 h 154209"/>
                <a:gd name="connsiteX9" fmla="*/ 9049 w 131254"/>
                <a:gd name="connsiteY9" fmla="*/ 153162 h 154209"/>
                <a:gd name="connsiteX10" fmla="*/ 22193 w 131254"/>
                <a:gd name="connsiteY10" fmla="*/ 153162 h 154209"/>
                <a:gd name="connsiteX11" fmla="*/ 30956 w 131254"/>
                <a:gd name="connsiteY11" fmla="*/ 143828 h 154209"/>
                <a:gd name="connsiteX12" fmla="*/ 30956 w 131254"/>
                <a:gd name="connsiteY12" fmla="*/ 56007 h 154209"/>
                <a:gd name="connsiteX13" fmla="*/ 105442 w 131254"/>
                <a:gd name="connsiteY13" fmla="*/ 145828 h 154209"/>
                <a:gd name="connsiteX14" fmla="*/ 119063 w 131254"/>
                <a:gd name="connsiteY14" fmla="*/ 154210 h 154209"/>
                <a:gd name="connsiteX15" fmla="*/ 120872 w 131254"/>
                <a:gd name="connsiteY15" fmla="*/ 154210 h 154209"/>
                <a:gd name="connsiteX16" fmla="*/ 131254 w 131254"/>
                <a:gd name="connsiteY16" fmla="*/ 144399 h 154209"/>
                <a:gd name="connsiteX17" fmla="*/ 131254 w 131254"/>
                <a:gd name="connsiteY17" fmla="*/ 10192 h 154209"/>
                <a:gd name="connsiteX18" fmla="*/ 122206 w 131254"/>
                <a:gd name="connsiteY18" fmla="*/ 1048 h 15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254" h="154209">
                  <a:moveTo>
                    <a:pt x="122206" y="1048"/>
                  </a:moveTo>
                  <a:lnTo>
                    <a:pt x="109061" y="1048"/>
                  </a:lnTo>
                  <a:cubicBezTo>
                    <a:pt x="103251" y="1048"/>
                    <a:pt x="100298" y="4286"/>
                    <a:pt x="100298" y="10192"/>
                  </a:cubicBezTo>
                  <a:lnTo>
                    <a:pt x="100298" y="97917"/>
                  </a:lnTo>
                  <a:lnTo>
                    <a:pt x="25813" y="8382"/>
                  </a:lnTo>
                  <a:cubicBezTo>
                    <a:pt x="21431" y="3048"/>
                    <a:pt x="17526" y="0"/>
                    <a:pt x="12192" y="0"/>
                  </a:cubicBezTo>
                  <a:lnTo>
                    <a:pt x="10382" y="0"/>
                  </a:lnTo>
                  <a:cubicBezTo>
                    <a:pt x="4858" y="0"/>
                    <a:pt x="0" y="2762"/>
                    <a:pt x="0" y="9811"/>
                  </a:cubicBezTo>
                  <a:lnTo>
                    <a:pt x="0" y="143828"/>
                  </a:lnTo>
                  <a:cubicBezTo>
                    <a:pt x="0" y="149638"/>
                    <a:pt x="3239" y="153162"/>
                    <a:pt x="9049" y="153162"/>
                  </a:cubicBezTo>
                  <a:lnTo>
                    <a:pt x="22193" y="153162"/>
                  </a:lnTo>
                  <a:cubicBezTo>
                    <a:pt x="28003" y="153162"/>
                    <a:pt x="30956" y="149638"/>
                    <a:pt x="30956" y="143828"/>
                  </a:cubicBezTo>
                  <a:lnTo>
                    <a:pt x="30956" y="56007"/>
                  </a:lnTo>
                  <a:lnTo>
                    <a:pt x="105442" y="145828"/>
                  </a:lnTo>
                  <a:cubicBezTo>
                    <a:pt x="109823" y="151162"/>
                    <a:pt x="113728" y="154210"/>
                    <a:pt x="119063" y="154210"/>
                  </a:cubicBezTo>
                  <a:lnTo>
                    <a:pt x="120872" y="154210"/>
                  </a:lnTo>
                  <a:cubicBezTo>
                    <a:pt x="126397" y="154210"/>
                    <a:pt x="131254" y="151162"/>
                    <a:pt x="131254" y="144399"/>
                  </a:cubicBezTo>
                  <a:lnTo>
                    <a:pt x="131254" y="10192"/>
                  </a:lnTo>
                  <a:cubicBezTo>
                    <a:pt x="131254" y="4382"/>
                    <a:pt x="128016" y="1048"/>
                    <a:pt x="122206" y="10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5" name="Szabadkézi sokszög: alakzat 34">
              <a:extLst>
                <a:ext uri="{FF2B5EF4-FFF2-40B4-BE49-F238E27FC236}">
                  <a16:creationId xmlns:a16="http://schemas.microsoft.com/office/drawing/2014/main" id="{701635A4-6209-620E-D652-775D0BCC9EC6}"/>
                </a:ext>
              </a:extLst>
            </p:cNvPr>
            <p:cNvSpPr/>
            <p:nvPr/>
          </p:nvSpPr>
          <p:spPr>
            <a:xfrm>
              <a:off x="5725096" y="3273933"/>
              <a:ext cx="107632" cy="152019"/>
            </a:xfrm>
            <a:custGeom>
              <a:avLst/>
              <a:gdLst>
                <a:gd name="connsiteX0" fmla="*/ 9334 w 107632"/>
                <a:gd name="connsiteY0" fmla="*/ 152019 h 152019"/>
                <a:gd name="connsiteX1" fmla="*/ 98584 w 107632"/>
                <a:gd name="connsiteY1" fmla="*/ 152019 h 152019"/>
                <a:gd name="connsiteX2" fmla="*/ 107632 w 107632"/>
                <a:gd name="connsiteY2" fmla="*/ 142875 h 152019"/>
                <a:gd name="connsiteX3" fmla="*/ 107632 w 107632"/>
                <a:gd name="connsiteY3" fmla="*/ 134684 h 152019"/>
                <a:gd name="connsiteX4" fmla="*/ 98584 w 107632"/>
                <a:gd name="connsiteY4" fmla="*/ 125825 h 152019"/>
                <a:gd name="connsiteX5" fmla="*/ 31242 w 107632"/>
                <a:gd name="connsiteY5" fmla="*/ 125825 h 152019"/>
                <a:gd name="connsiteX6" fmla="*/ 31242 w 107632"/>
                <a:gd name="connsiteY6" fmla="*/ 88201 h 152019"/>
                <a:gd name="connsiteX7" fmla="*/ 81439 w 107632"/>
                <a:gd name="connsiteY7" fmla="*/ 88201 h 152019"/>
                <a:gd name="connsiteX8" fmla="*/ 90678 w 107632"/>
                <a:gd name="connsiteY8" fmla="*/ 79058 h 152019"/>
                <a:gd name="connsiteX9" fmla="*/ 90678 w 107632"/>
                <a:gd name="connsiteY9" fmla="*/ 72009 h 152019"/>
                <a:gd name="connsiteX10" fmla="*/ 81439 w 107632"/>
                <a:gd name="connsiteY10" fmla="*/ 63151 h 152019"/>
                <a:gd name="connsiteX11" fmla="*/ 31242 w 107632"/>
                <a:gd name="connsiteY11" fmla="*/ 63151 h 152019"/>
                <a:gd name="connsiteX12" fmla="*/ 31242 w 107632"/>
                <a:gd name="connsiteY12" fmla="*/ 26194 h 152019"/>
                <a:gd name="connsiteX13" fmla="*/ 98107 w 107632"/>
                <a:gd name="connsiteY13" fmla="*/ 26194 h 152019"/>
                <a:gd name="connsiteX14" fmla="*/ 107347 w 107632"/>
                <a:gd name="connsiteY14" fmla="*/ 17050 h 152019"/>
                <a:gd name="connsiteX15" fmla="*/ 107347 w 107632"/>
                <a:gd name="connsiteY15" fmla="*/ 8858 h 152019"/>
                <a:gd name="connsiteX16" fmla="*/ 98107 w 107632"/>
                <a:gd name="connsiteY16" fmla="*/ 0 h 152019"/>
                <a:gd name="connsiteX17" fmla="*/ 9239 w 107632"/>
                <a:gd name="connsiteY17" fmla="*/ 0 h 152019"/>
                <a:gd name="connsiteX18" fmla="*/ 0 w 107632"/>
                <a:gd name="connsiteY18" fmla="*/ 9144 h 152019"/>
                <a:gd name="connsiteX19" fmla="*/ 0 w 107632"/>
                <a:gd name="connsiteY19" fmla="*/ 142685 h 152019"/>
                <a:gd name="connsiteX20" fmla="*/ 9239 w 107632"/>
                <a:gd name="connsiteY20" fmla="*/ 152019 h 15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32" h="152019">
                  <a:moveTo>
                    <a:pt x="9334" y="152019"/>
                  </a:moveTo>
                  <a:lnTo>
                    <a:pt x="98584" y="152019"/>
                  </a:lnTo>
                  <a:cubicBezTo>
                    <a:pt x="104394" y="152019"/>
                    <a:pt x="107632" y="148781"/>
                    <a:pt x="107632" y="142875"/>
                  </a:cubicBezTo>
                  <a:lnTo>
                    <a:pt x="107632" y="134684"/>
                  </a:lnTo>
                  <a:cubicBezTo>
                    <a:pt x="107632" y="128873"/>
                    <a:pt x="104394" y="125825"/>
                    <a:pt x="98584" y="125825"/>
                  </a:cubicBezTo>
                  <a:lnTo>
                    <a:pt x="31242" y="125825"/>
                  </a:lnTo>
                  <a:lnTo>
                    <a:pt x="31242" y="88201"/>
                  </a:lnTo>
                  <a:lnTo>
                    <a:pt x="81439" y="88201"/>
                  </a:lnTo>
                  <a:cubicBezTo>
                    <a:pt x="87249" y="88201"/>
                    <a:pt x="90678" y="84963"/>
                    <a:pt x="90678" y="79058"/>
                  </a:cubicBezTo>
                  <a:lnTo>
                    <a:pt x="90678" y="72009"/>
                  </a:lnTo>
                  <a:cubicBezTo>
                    <a:pt x="90678" y="66199"/>
                    <a:pt x="87249" y="63151"/>
                    <a:pt x="81439" y="63151"/>
                  </a:cubicBezTo>
                  <a:lnTo>
                    <a:pt x="31242" y="63151"/>
                  </a:lnTo>
                  <a:lnTo>
                    <a:pt x="31242" y="26194"/>
                  </a:lnTo>
                  <a:lnTo>
                    <a:pt x="98107" y="26194"/>
                  </a:lnTo>
                  <a:cubicBezTo>
                    <a:pt x="103918" y="26194"/>
                    <a:pt x="107347" y="22955"/>
                    <a:pt x="107347" y="17050"/>
                  </a:cubicBezTo>
                  <a:lnTo>
                    <a:pt x="107347" y="8858"/>
                  </a:lnTo>
                  <a:cubicBezTo>
                    <a:pt x="107347" y="3048"/>
                    <a:pt x="103918" y="0"/>
                    <a:pt x="98107" y="0"/>
                  </a:cubicBezTo>
                  <a:lnTo>
                    <a:pt x="9239" y="0"/>
                  </a:lnTo>
                  <a:cubicBezTo>
                    <a:pt x="3429" y="0"/>
                    <a:pt x="0" y="3238"/>
                    <a:pt x="0" y="9144"/>
                  </a:cubicBezTo>
                  <a:lnTo>
                    <a:pt x="0" y="142685"/>
                  </a:lnTo>
                  <a:cubicBezTo>
                    <a:pt x="0" y="148495"/>
                    <a:pt x="3429" y="152019"/>
                    <a:pt x="9239" y="1520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6" name="Szabadkézi sokszög: alakzat 35">
              <a:extLst>
                <a:ext uri="{FF2B5EF4-FFF2-40B4-BE49-F238E27FC236}">
                  <a16:creationId xmlns:a16="http://schemas.microsoft.com/office/drawing/2014/main" id="{61748FF2-E047-C94C-4D12-17EC2B95983D}"/>
                </a:ext>
              </a:extLst>
            </p:cNvPr>
            <p:cNvSpPr/>
            <p:nvPr/>
          </p:nvSpPr>
          <p:spPr>
            <a:xfrm>
              <a:off x="5844444" y="3273933"/>
              <a:ext cx="126968" cy="152019"/>
            </a:xfrm>
            <a:custGeom>
              <a:avLst/>
              <a:gdLst>
                <a:gd name="connsiteX0" fmla="*/ 56579 w 126968"/>
                <a:gd name="connsiteY0" fmla="*/ 152019 h 152019"/>
                <a:gd name="connsiteX1" fmla="*/ 70009 w 126968"/>
                <a:gd name="connsiteY1" fmla="*/ 152019 h 152019"/>
                <a:gd name="connsiteX2" fmla="*/ 79058 w 126968"/>
                <a:gd name="connsiteY2" fmla="*/ 142685 h 152019"/>
                <a:gd name="connsiteX3" fmla="*/ 79058 w 126968"/>
                <a:gd name="connsiteY3" fmla="*/ 26194 h 152019"/>
                <a:gd name="connsiteX4" fmla="*/ 117729 w 126968"/>
                <a:gd name="connsiteY4" fmla="*/ 26194 h 152019"/>
                <a:gd name="connsiteX5" fmla="*/ 126968 w 126968"/>
                <a:gd name="connsiteY5" fmla="*/ 17050 h 152019"/>
                <a:gd name="connsiteX6" fmla="*/ 126968 w 126968"/>
                <a:gd name="connsiteY6" fmla="*/ 8858 h 152019"/>
                <a:gd name="connsiteX7" fmla="*/ 117729 w 126968"/>
                <a:gd name="connsiteY7" fmla="*/ 0 h 152019"/>
                <a:gd name="connsiteX8" fmla="*/ 9049 w 126968"/>
                <a:gd name="connsiteY8" fmla="*/ 0 h 152019"/>
                <a:gd name="connsiteX9" fmla="*/ 0 w 126968"/>
                <a:gd name="connsiteY9" fmla="*/ 8858 h 152019"/>
                <a:gd name="connsiteX10" fmla="*/ 0 w 126968"/>
                <a:gd name="connsiteY10" fmla="*/ 17050 h 152019"/>
                <a:gd name="connsiteX11" fmla="*/ 9049 w 126968"/>
                <a:gd name="connsiteY11" fmla="*/ 26194 h 152019"/>
                <a:gd name="connsiteX12" fmla="*/ 47911 w 126968"/>
                <a:gd name="connsiteY12" fmla="*/ 26194 h 152019"/>
                <a:gd name="connsiteX13" fmla="*/ 47911 w 126968"/>
                <a:gd name="connsiteY13" fmla="*/ 142589 h 152019"/>
                <a:gd name="connsiteX14" fmla="*/ 56674 w 126968"/>
                <a:gd name="connsiteY14" fmla="*/ 151924 h 15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968" h="152019">
                  <a:moveTo>
                    <a:pt x="56579" y="152019"/>
                  </a:moveTo>
                  <a:lnTo>
                    <a:pt x="70009" y="152019"/>
                  </a:lnTo>
                  <a:cubicBezTo>
                    <a:pt x="75819" y="152019"/>
                    <a:pt x="79058" y="148495"/>
                    <a:pt x="79058" y="142685"/>
                  </a:cubicBezTo>
                  <a:lnTo>
                    <a:pt x="79058" y="26194"/>
                  </a:lnTo>
                  <a:lnTo>
                    <a:pt x="117729" y="26194"/>
                  </a:lnTo>
                  <a:cubicBezTo>
                    <a:pt x="123539" y="26194"/>
                    <a:pt x="126968" y="22955"/>
                    <a:pt x="126968" y="17050"/>
                  </a:cubicBezTo>
                  <a:lnTo>
                    <a:pt x="126968" y="8858"/>
                  </a:lnTo>
                  <a:cubicBezTo>
                    <a:pt x="126968" y="3048"/>
                    <a:pt x="123539" y="0"/>
                    <a:pt x="117729" y="0"/>
                  </a:cubicBezTo>
                  <a:lnTo>
                    <a:pt x="9049" y="0"/>
                  </a:lnTo>
                  <a:cubicBezTo>
                    <a:pt x="3239" y="0"/>
                    <a:pt x="0" y="3048"/>
                    <a:pt x="0" y="8858"/>
                  </a:cubicBezTo>
                  <a:lnTo>
                    <a:pt x="0" y="17050"/>
                  </a:lnTo>
                  <a:cubicBezTo>
                    <a:pt x="0" y="22860"/>
                    <a:pt x="3239" y="26194"/>
                    <a:pt x="9049" y="26194"/>
                  </a:cubicBezTo>
                  <a:lnTo>
                    <a:pt x="47911" y="26194"/>
                  </a:lnTo>
                  <a:lnTo>
                    <a:pt x="47911" y="142589"/>
                  </a:lnTo>
                  <a:cubicBezTo>
                    <a:pt x="47911" y="148400"/>
                    <a:pt x="50959" y="151924"/>
                    <a:pt x="56674" y="15192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7" name="Szabadkézi sokszög: alakzat 36">
              <a:extLst>
                <a:ext uri="{FF2B5EF4-FFF2-40B4-BE49-F238E27FC236}">
                  <a16:creationId xmlns:a16="http://schemas.microsoft.com/office/drawing/2014/main" id="{FA7D07A7-280A-647D-EA9E-E1723EE3D8C6}"/>
                </a:ext>
              </a:extLst>
            </p:cNvPr>
            <p:cNvSpPr/>
            <p:nvPr/>
          </p:nvSpPr>
          <p:spPr>
            <a:xfrm>
              <a:off x="5958746" y="3272599"/>
              <a:ext cx="153018" cy="153352"/>
            </a:xfrm>
            <a:custGeom>
              <a:avLst/>
              <a:gdLst>
                <a:gd name="connsiteX0" fmla="*/ 152112 w 153018"/>
                <a:gd name="connsiteY0" fmla="*/ 144209 h 153352"/>
                <a:gd name="connsiteX1" fmla="*/ 88771 w 153018"/>
                <a:gd name="connsiteY1" fmla="*/ 7906 h 153352"/>
                <a:gd name="connsiteX2" fmla="*/ 77627 w 153018"/>
                <a:gd name="connsiteY2" fmla="*/ 0 h 153352"/>
                <a:gd name="connsiteX3" fmla="*/ 75531 w 153018"/>
                <a:gd name="connsiteY3" fmla="*/ 0 h 153352"/>
                <a:gd name="connsiteX4" fmla="*/ 64673 w 153018"/>
                <a:gd name="connsiteY4" fmla="*/ 7906 h 153352"/>
                <a:gd name="connsiteX5" fmla="*/ 1046 w 153018"/>
                <a:gd name="connsiteY5" fmla="*/ 144209 h 153352"/>
                <a:gd name="connsiteX6" fmla="*/ 7047 w 153018"/>
                <a:gd name="connsiteY6" fmla="*/ 153353 h 153352"/>
                <a:gd name="connsiteX7" fmla="*/ 23906 w 153018"/>
                <a:gd name="connsiteY7" fmla="*/ 153353 h 153352"/>
                <a:gd name="connsiteX8" fmla="*/ 33431 w 153018"/>
                <a:gd name="connsiteY8" fmla="*/ 144209 h 153352"/>
                <a:gd name="connsiteX9" fmla="*/ 41718 w 153018"/>
                <a:gd name="connsiteY9" fmla="*/ 124587 h 153352"/>
                <a:gd name="connsiteX10" fmla="*/ 110202 w 153018"/>
                <a:gd name="connsiteY10" fmla="*/ 124587 h 153352"/>
                <a:gd name="connsiteX11" fmla="*/ 118299 w 153018"/>
                <a:gd name="connsiteY11" fmla="*/ 144209 h 153352"/>
                <a:gd name="connsiteX12" fmla="*/ 127824 w 153018"/>
                <a:gd name="connsiteY12" fmla="*/ 153353 h 153352"/>
                <a:gd name="connsiteX13" fmla="*/ 145826 w 153018"/>
                <a:gd name="connsiteY13" fmla="*/ 153353 h 153352"/>
                <a:gd name="connsiteX14" fmla="*/ 152112 w 153018"/>
                <a:gd name="connsiteY14" fmla="*/ 144209 h 153352"/>
                <a:gd name="connsiteX15" fmla="*/ 51528 w 153018"/>
                <a:gd name="connsiteY15" fmla="*/ 101918 h 153352"/>
                <a:gd name="connsiteX16" fmla="*/ 76484 w 153018"/>
                <a:gd name="connsiteY16" fmla="*/ 42958 h 153352"/>
                <a:gd name="connsiteX17" fmla="*/ 100773 w 153018"/>
                <a:gd name="connsiteY17" fmla="*/ 101918 h 153352"/>
                <a:gd name="connsiteX18" fmla="*/ 51528 w 153018"/>
                <a:gd name="connsiteY18" fmla="*/ 101918 h 1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018" h="153352">
                  <a:moveTo>
                    <a:pt x="152112" y="144209"/>
                  </a:moveTo>
                  <a:lnTo>
                    <a:pt x="88771" y="7906"/>
                  </a:lnTo>
                  <a:cubicBezTo>
                    <a:pt x="86485" y="2953"/>
                    <a:pt x="82961" y="0"/>
                    <a:pt x="77627" y="0"/>
                  </a:cubicBezTo>
                  <a:lnTo>
                    <a:pt x="75531" y="0"/>
                  </a:lnTo>
                  <a:cubicBezTo>
                    <a:pt x="70197" y="0"/>
                    <a:pt x="66959" y="3048"/>
                    <a:pt x="64673" y="7906"/>
                  </a:cubicBezTo>
                  <a:lnTo>
                    <a:pt x="1046" y="144209"/>
                  </a:lnTo>
                  <a:cubicBezTo>
                    <a:pt x="-1716" y="150019"/>
                    <a:pt x="1236" y="153353"/>
                    <a:pt x="7047" y="153353"/>
                  </a:cubicBezTo>
                  <a:lnTo>
                    <a:pt x="23906" y="153353"/>
                  </a:lnTo>
                  <a:cubicBezTo>
                    <a:pt x="29907" y="153353"/>
                    <a:pt x="31050" y="150114"/>
                    <a:pt x="33431" y="144209"/>
                  </a:cubicBezTo>
                  <a:lnTo>
                    <a:pt x="41718" y="124587"/>
                  </a:lnTo>
                  <a:lnTo>
                    <a:pt x="110202" y="124587"/>
                  </a:lnTo>
                  <a:lnTo>
                    <a:pt x="118299" y="144209"/>
                  </a:lnTo>
                  <a:cubicBezTo>
                    <a:pt x="120870" y="150019"/>
                    <a:pt x="122013" y="153353"/>
                    <a:pt x="127824" y="153353"/>
                  </a:cubicBezTo>
                  <a:lnTo>
                    <a:pt x="145826" y="153353"/>
                  </a:lnTo>
                  <a:cubicBezTo>
                    <a:pt x="151827" y="153353"/>
                    <a:pt x="154589" y="150114"/>
                    <a:pt x="152112" y="144209"/>
                  </a:cubicBezTo>
                  <a:close/>
                  <a:moveTo>
                    <a:pt x="51528" y="101918"/>
                  </a:moveTo>
                  <a:lnTo>
                    <a:pt x="76484" y="42958"/>
                  </a:lnTo>
                  <a:lnTo>
                    <a:pt x="100773" y="101918"/>
                  </a:lnTo>
                  <a:lnTo>
                    <a:pt x="51528" y="1019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8" name="Szabadkézi sokszög: alakzat 37">
              <a:extLst>
                <a:ext uri="{FF2B5EF4-FFF2-40B4-BE49-F238E27FC236}">
                  <a16:creationId xmlns:a16="http://schemas.microsoft.com/office/drawing/2014/main" id="{CCA508C2-80CE-5A1A-225D-F9482040C6F2}"/>
                </a:ext>
              </a:extLst>
            </p:cNvPr>
            <p:cNvSpPr/>
            <p:nvPr/>
          </p:nvSpPr>
          <p:spPr>
            <a:xfrm>
              <a:off x="6120002" y="3306127"/>
              <a:ext cx="110535" cy="123063"/>
            </a:xfrm>
            <a:custGeom>
              <a:avLst/>
              <a:gdLst>
                <a:gd name="connsiteX0" fmla="*/ 62484 w 110535"/>
                <a:gd name="connsiteY0" fmla="*/ 122873 h 123063"/>
                <a:gd name="connsiteX1" fmla="*/ 107823 w 110535"/>
                <a:gd name="connsiteY1" fmla="*/ 104680 h 123063"/>
                <a:gd name="connsiteX2" fmla="*/ 107823 w 110535"/>
                <a:gd name="connsiteY2" fmla="*/ 93917 h 123063"/>
                <a:gd name="connsiteX3" fmla="*/ 99727 w 110535"/>
                <a:gd name="connsiteY3" fmla="*/ 85725 h 123063"/>
                <a:gd name="connsiteX4" fmla="*/ 88678 w 110535"/>
                <a:gd name="connsiteY4" fmla="*/ 85916 h 123063"/>
                <a:gd name="connsiteX5" fmla="*/ 63437 w 110535"/>
                <a:gd name="connsiteY5" fmla="*/ 96012 h 123063"/>
                <a:gd name="connsiteX6" fmla="*/ 30575 w 110535"/>
                <a:gd name="connsiteY6" fmla="*/ 61436 h 123063"/>
                <a:gd name="connsiteX7" fmla="*/ 63437 w 110535"/>
                <a:gd name="connsiteY7" fmla="*/ 26861 h 123063"/>
                <a:gd name="connsiteX8" fmla="*/ 88678 w 110535"/>
                <a:gd name="connsiteY8" fmla="*/ 36957 h 123063"/>
                <a:gd name="connsiteX9" fmla="*/ 99727 w 110535"/>
                <a:gd name="connsiteY9" fmla="*/ 37148 h 123063"/>
                <a:gd name="connsiteX10" fmla="*/ 107823 w 110535"/>
                <a:gd name="connsiteY10" fmla="*/ 28956 h 123063"/>
                <a:gd name="connsiteX11" fmla="*/ 107823 w 110535"/>
                <a:gd name="connsiteY11" fmla="*/ 18002 h 123063"/>
                <a:gd name="connsiteX12" fmla="*/ 62484 w 110535"/>
                <a:gd name="connsiteY12" fmla="*/ 0 h 123063"/>
                <a:gd name="connsiteX13" fmla="*/ 0 w 110535"/>
                <a:gd name="connsiteY13" fmla="*/ 61532 h 123063"/>
                <a:gd name="connsiteX14" fmla="*/ 62484 w 110535"/>
                <a:gd name="connsiteY14" fmla="*/ 123063 h 12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0535" h="123063">
                  <a:moveTo>
                    <a:pt x="62484" y="122873"/>
                  </a:moveTo>
                  <a:cubicBezTo>
                    <a:pt x="79629" y="122873"/>
                    <a:pt x="95345" y="117253"/>
                    <a:pt x="107823" y="104680"/>
                  </a:cubicBezTo>
                  <a:cubicBezTo>
                    <a:pt x="110585" y="101917"/>
                    <a:pt x="112205" y="98393"/>
                    <a:pt x="107823" y="93917"/>
                  </a:cubicBezTo>
                  <a:lnTo>
                    <a:pt x="99727" y="85725"/>
                  </a:lnTo>
                  <a:cubicBezTo>
                    <a:pt x="96774" y="82677"/>
                    <a:pt x="93536" y="81534"/>
                    <a:pt x="88678" y="85916"/>
                  </a:cubicBezTo>
                  <a:cubicBezTo>
                    <a:pt x="79629" y="94107"/>
                    <a:pt x="71057" y="96012"/>
                    <a:pt x="63437" y="96012"/>
                  </a:cubicBezTo>
                  <a:cubicBezTo>
                    <a:pt x="43529" y="96012"/>
                    <a:pt x="30575" y="81058"/>
                    <a:pt x="30575" y="61436"/>
                  </a:cubicBezTo>
                  <a:cubicBezTo>
                    <a:pt x="30575" y="41815"/>
                    <a:pt x="44196" y="26861"/>
                    <a:pt x="63437" y="26861"/>
                  </a:cubicBezTo>
                  <a:cubicBezTo>
                    <a:pt x="71057" y="26861"/>
                    <a:pt x="79629" y="28480"/>
                    <a:pt x="88678" y="36957"/>
                  </a:cubicBezTo>
                  <a:cubicBezTo>
                    <a:pt x="93536" y="41148"/>
                    <a:pt x="96774" y="40005"/>
                    <a:pt x="99727" y="37148"/>
                  </a:cubicBezTo>
                  <a:lnTo>
                    <a:pt x="107823" y="28956"/>
                  </a:lnTo>
                  <a:cubicBezTo>
                    <a:pt x="112205" y="24479"/>
                    <a:pt x="110585" y="20764"/>
                    <a:pt x="107823" y="18002"/>
                  </a:cubicBezTo>
                  <a:cubicBezTo>
                    <a:pt x="95345" y="5620"/>
                    <a:pt x="79629" y="0"/>
                    <a:pt x="62484" y="0"/>
                  </a:cubicBezTo>
                  <a:cubicBezTo>
                    <a:pt x="26384" y="0"/>
                    <a:pt x="0" y="26194"/>
                    <a:pt x="0" y="61532"/>
                  </a:cubicBezTo>
                  <a:cubicBezTo>
                    <a:pt x="0" y="96869"/>
                    <a:pt x="26384" y="123063"/>
                    <a:pt x="62484" y="1230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9" name="Szabadkézi sokszög: alakzat 38">
              <a:extLst>
                <a:ext uri="{FF2B5EF4-FFF2-40B4-BE49-F238E27FC236}">
                  <a16:creationId xmlns:a16="http://schemas.microsoft.com/office/drawing/2014/main" id="{C53B7264-8259-1ABC-DA6E-E1DD84B73DDB}"/>
                </a:ext>
              </a:extLst>
            </p:cNvPr>
            <p:cNvSpPr/>
            <p:nvPr/>
          </p:nvSpPr>
          <p:spPr>
            <a:xfrm>
              <a:off x="6243255" y="3305936"/>
              <a:ext cx="108299" cy="122967"/>
            </a:xfrm>
            <a:custGeom>
              <a:avLst/>
              <a:gdLst>
                <a:gd name="connsiteX0" fmla="*/ 56102 w 108299"/>
                <a:gd name="connsiteY0" fmla="*/ 95 h 122967"/>
                <a:gd name="connsiteX1" fmla="*/ 13335 w 108299"/>
                <a:gd name="connsiteY1" fmla="*/ 12954 h 122967"/>
                <a:gd name="connsiteX2" fmla="*/ 10763 w 108299"/>
                <a:gd name="connsiteY2" fmla="*/ 25813 h 122967"/>
                <a:gd name="connsiteX3" fmla="*/ 12859 w 108299"/>
                <a:gd name="connsiteY3" fmla="*/ 29528 h 122967"/>
                <a:gd name="connsiteX4" fmla="*/ 24384 w 108299"/>
                <a:gd name="connsiteY4" fmla="*/ 32766 h 122967"/>
                <a:gd name="connsiteX5" fmla="*/ 54007 w 108299"/>
                <a:gd name="connsiteY5" fmla="*/ 23622 h 122967"/>
                <a:gd name="connsiteX6" fmla="*/ 79629 w 108299"/>
                <a:gd name="connsiteY6" fmla="*/ 45625 h 122967"/>
                <a:gd name="connsiteX7" fmla="*/ 79629 w 108299"/>
                <a:gd name="connsiteY7" fmla="*/ 51911 h 122967"/>
                <a:gd name="connsiteX8" fmla="*/ 49530 w 108299"/>
                <a:gd name="connsiteY8" fmla="*/ 45625 h 122967"/>
                <a:gd name="connsiteX9" fmla="*/ 0 w 108299"/>
                <a:gd name="connsiteY9" fmla="*/ 85344 h 122967"/>
                <a:gd name="connsiteX10" fmla="*/ 45339 w 108299"/>
                <a:gd name="connsiteY10" fmla="*/ 122968 h 122967"/>
                <a:gd name="connsiteX11" fmla="*/ 83534 w 108299"/>
                <a:gd name="connsiteY11" fmla="*/ 106870 h 122967"/>
                <a:gd name="connsiteX12" fmla="*/ 83534 w 108299"/>
                <a:gd name="connsiteY12" fmla="*/ 110871 h 122967"/>
                <a:gd name="connsiteX13" fmla="*/ 92297 w 108299"/>
                <a:gd name="connsiteY13" fmla="*/ 120015 h 122967"/>
                <a:gd name="connsiteX14" fmla="*/ 99727 w 108299"/>
                <a:gd name="connsiteY14" fmla="*/ 120015 h 122967"/>
                <a:gd name="connsiteX15" fmla="*/ 108299 w 108299"/>
                <a:gd name="connsiteY15" fmla="*/ 110871 h 122967"/>
                <a:gd name="connsiteX16" fmla="*/ 108299 w 108299"/>
                <a:gd name="connsiteY16" fmla="*/ 49149 h 122967"/>
                <a:gd name="connsiteX17" fmla="*/ 56007 w 108299"/>
                <a:gd name="connsiteY17" fmla="*/ 0 h 122967"/>
                <a:gd name="connsiteX18" fmla="*/ 52197 w 108299"/>
                <a:gd name="connsiteY18" fmla="*/ 101822 h 122967"/>
                <a:gd name="connsiteX19" fmla="*/ 29527 w 108299"/>
                <a:gd name="connsiteY19" fmla="*/ 84296 h 122967"/>
                <a:gd name="connsiteX20" fmla="*/ 53816 w 108299"/>
                <a:gd name="connsiteY20" fmla="*/ 65627 h 122967"/>
                <a:gd name="connsiteX21" fmla="*/ 80391 w 108299"/>
                <a:gd name="connsiteY21" fmla="*/ 72390 h 122967"/>
                <a:gd name="connsiteX22" fmla="*/ 80391 w 108299"/>
                <a:gd name="connsiteY22" fmla="*/ 81058 h 122967"/>
                <a:gd name="connsiteX23" fmla="*/ 52197 w 108299"/>
                <a:gd name="connsiteY23" fmla="*/ 101822 h 12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8299" h="122967">
                  <a:moveTo>
                    <a:pt x="56102" y="95"/>
                  </a:moveTo>
                  <a:cubicBezTo>
                    <a:pt x="41815" y="95"/>
                    <a:pt x="26765" y="3810"/>
                    <a:pt x="13335" y="12954"/>
                  </a:cubicBezTo>
                  <a:cubicBezTo>
                    <a:pt x="9144" y="15526"/>
                    <a:pt x="7334" y="19717"/>
                    <a:pt x="10763" y="25813"/>
                  </a:cubicBezTo>
                  <a:lnTo>
                    <a:pt x="12859" y="29528"/>
                  </a:lnTo>
                  <a:cubicBezTo>
                    <a:pt x="15907" y="34671"/>
                    <a:pt x="19812" y="35623"/>
                    <a:pt x="24384" y="32766"/>
                  </a:cubicBezTo>
                  <a:cubicBezTo>
                    <a:pt x="32480" y="27146"/>
                    <a:pt x="42863" y="23622"/>
                    <a:pt x="54007" y="23622"/>
                  </a:cubicBezTo>
                  <a:cubicBezTo>
                    <a:pt x="70009" y="23622"/>
                    <a:pt x="79629" y="32004"/>
                    <a:pt x="79629" y="45625"/>
                  </a:cubicBezTo>
                  <a:lnTo>
                    <a:pt x="79629" y="51911"/>
                  </a:lnTo>
                  <a:cubicBezTo>
                    <a:pt x="70580" y="48197"/>
                    <a:pt x="60484" y="45625"/>
                    <a:pt x="49530" y="45625"/>
                  </a:cubicBezTo>
                  <a:cubicBezTo>
                    <a:pt x="19907" y="45625"/>
                    <a:pt x="0" y="61532"/>
                    <a:pt x="0" y="85344"/>
                  </a:cubicBezTo>
                  <a:cubicBezTo>
                    <a:pt x="0" y="107823"/>
                    <a:pt x="18288" y="122968"/>
                    <a:pt x="45339" y="122968"/>
                  </a:cubicBezTo>
                  <a:cubicBezTo>
                    <a:pt x="60103" y="122968"/>
                    <a:pt x="73533" y="116681"/>
                    <a:pt x="83534" y="106870"/>
                  </a:cubicBezTo>
                  <a:lnTo>
                    <a:pt x="83534" y="110871"/>
                  </a:lnTo>
                  <a:cubicBezTo>
                    <a:pt x="83534" y="116491"/>
                    <a:pt x="86773" y="120015"/>
                    <a:pt x="92297" y="120015"/>
                  </a:cubicBezTo>
                  <a:lnTo>
                    <a:pt x="99727" y="120015"/>
                  </a:lnTo>
                  <a:cubicBezTo>
                    <a:pt x="105251" y="120015"/>
                    <a:pt x="108299" y="116777"/>
                    <a:pt x="108299" y="110871"/>
                  </a:cubicBezTo>
                  <a:lnTo>
                    <a:pt x="108299" y="49149"/>
                  </a:lnTo>
                  <a:cubicBezTo>
                    <a:pt x="108299" y="14573"/>
                    <a:pt x="85154" y="0"/>
                    <a:pt x="56007" y="0"/>
                  </a:cubicBezTo>
                  <a:close/>
                  <a:moveTo>
                    <a:pt x="52197" y="101822"/>
                  </a:moveTo>
                  <a:cubicBezTo>
                    <a:pt x="38576" y="101822"/>
                    <a:pt x="29527" y="94774"/>
                    <a:pt x="29527" y="84296"/>
                  </a:cubicBezTo>
                  <a:cubicBezTo>
                    <a:pt x="29527" y="73057"/>
                    <a:pt x="39243" y="65627"/>
                    <a:pt x="53816" y="65627"/>
                  </a:cubicBezTo>
                  <a:cubicBezTo>
                    <a:pt x="64484" y="65627"/>
                    <a:pt x="74676" y="69628"/>
                    <a:pt x="80391" y="72390"/>
                  </a:cubicBezTo>
                  <a:lnTo>
                    <a:pt x="80391" y="81058"/>
                  </a:lnTo>
                  <a:cubicBezTo>
                    <a:pt x="80391" y="92488"/>
                    <a:pt x="67246" y="101822"/>
                    <a:pt x="52197" y="1018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0" name="Szabadkézi sokszög: alakzat 39">
              <a:extLst>
                <a:ext uri="{FF2B5EF4-FFF2-40B4-BE49-F238E27FC236}">
                  <a16:creationId xmlns:a16="http://schemas.microsoft.com/office/drawing/2014/main" id="{D3BF3F63-CEC5-EF62-68FE-899DBD07171F}"/>
                </a:ext>
              </a:extLst>
            </p:cNvPr>
            <p:cNvSpPr/>
            <p:nvPr/>
          </p:nvSpPr>
          <p:spPr>
            <a:xfrm>
              <a:off x="6373653" y="3259058"/>
              <a:ext cx="123539" cy="170036"/>
            </a:xfrm>
            <a:custGeom>
              <a:avLst/>
              <a:gdLst>
                <a:gd name="connsiteX0" fmla="*/ 114300 w 123539"/>
                <a:gd name="connsiteY0" fmla="*/ 206 h 170036"/>
                <a:gd name="connsiteX1" fmla="*/ 101346 w 123539"/>
                <a:gd name="connsiteY1" fmla="*/ 2587 h 170036"/>
                <a:gd name="connsiteX2" fmla="*/ 92774 w 123539"/>
                <a:gd name="connsiteY2" fmla="*/ 11731 h 170036"/>
                <a:gd name="connsiteX3" fmla="*/ 92774 w 123539"/>
                <a:gd name="connsiteY3" fmla="*/ 58404 h 170036"/>
                <a:gd name="connsiteX4" fmla="*/ 58293 w 123539"/>
                <a:gd name="connsiteY4" fmla="*/ 46974 h 170036"/>
                <a:gd name="connsiteX5" fmla="*/ 0 w 123539"/>
                <a:gd name="connsiteY5" fmla="*/ 108505 h 170036"/>
                <a:gd name="connsiteX6" fmla="*/ 58293 w 123539"/>
                <a:gd name="connsiteY6" fmla="*/ 170037 h 170036"/>
                <a:gd name="connsiteX7" fmla="*/ 96965 w 123539"/>
                <a:gd name="connsiteY7" fmla="*/ 152987 h 170036"/>
                <a:gd name="connsiteX8" fmla="*/ 96965 w 123539"/>
                <a:gd name="connsiteY8" fmla="*/ 157940 h 170036"/>
                <a:gd name="connsiteX9" fmla="*/ 105537 w 123539"/>
                <a:gd name="connsiteY9" fmla="*/ 167084 h 170036"/>
                <a:gd name="connsiteX10" fmla="*/ 114776 w 123539"/>
                <a:gd name="connsiteY10" fmla="*/ 167084 h 170036"/>
                <a:gd name="connsiteX11" fmla="*/ 123539 w 123539"/>
                <a:gd name="connsiteY11" fmla="*/ 157940 h 170036"/>
                <a:gd name="connsiteX12" fmla="*/ 123539 w 123539"/>
                <a:gd name="connsiteY12" fmla="*/ 8874 h 170036"/>
                <a:gd name="connsiteX13" fmla="*/ 114300 w 123539"/>
                <a:gd name="connsiteY13" fmla="*/ 206 h 170036"/>
                <a:gd name="connsiteX14" fmla="*/ 62770 w 123539"/>
                <a:gd name="connsiteY14" fmla="*/ 142795 h 170036"/>
                <a:gd name="connsiteX15" fmla="*/ 30575 w 123539"/>
                <a:gd name="connsiteY15" fmla="*/ 108410 h 170036"/>
                <a:gd name="connsiteX16" fmla="*/ 62770 w 123539"/>
                <a:gd name="connsiteY16" fmla="*/ 73834 h 170036"/>
                <a:gd name="connsiteX17" fmla="*/ 94679 w 123539"/>
                <a:gd name="connsiteY17" fmla="*/ 108410 h 170036"/>
                <a:gd name="connsiteX18" fmla="*/ 62770 w 123539"/>
                <a:gd name="connsiteY18" fmla="*/ 142795 h 17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539" h="170036">
                  <a:moveTo>
                    <a:pt x="114300" y="206"/>
                  </a:moveTo>
                  <a:lnTo>
                    <a:pt x="101346" y="2587"/>
                  </a:lnTo>
                  <a:cubicBezTo>
                    <a:pt x="95822" y="4016"/>
                    <a:pt x="92774" y="6302"/>
                    <a:pt x="92774" y="11731"/>
                  </a:cubicBezTo>
                  <a:lnTo>
                    <a:pt x="92774" y="58404"/>
                  </a:lnTo>
                  <a:cubicBezTo>
                    <a:pt x="83249" y="51355"/>
                    <a:pt x="71533" y="46974"/>
                    <a:pt x="58293" y="46974"/>
                  </a:cubicBezTo>
                  <a:cubicBezTo>
                    <a:pt x="24289" y="46974"/>
                    <a:pt x="0" y="73834"/>
                    <a:pt x="0" y="108505"/>
                  </a:cubicBezTo>
                  <a:cubicBezTo>
                    <a:pt x="0" y="143176"/>
                    <a:pt x="24289" y="170037"/>
                    <a:pt x="58293" y="170037"/>
                  </a:cubicBezTo>
                  <a:cubicBezTo>
                    <a:pt x="74486" y="170037"/>
                    <a:pt x="87630" y="163274"/>
                    <a:pt x="96965" y="152987"/>
                  </a:cubicBezTo>
                  <a:lnTo>
                    <a:pt x="96965" y="157940"/>
                  </a:lnTo>
                  <a:cubicBezTo>
                    <a:pt x="96965" y="163560"/>
                    <a:pt x="100013" y="167084"/>
                    <a:pt x="105537" y="167084"/>
                  </a:cubicBezTo>
                  <a:lnTo>
                    <a:pt x="114776" y="167084"/>
                  </a:lnTo>
                  <a:cubicBezTo>
                    <a:pt x="120301" y="167084"/>
                    <a:pt x="123539" y="163560"/>
                    <a:pt x="123539" y="157940"/>
                  </a:cubicBezTo>
                  <a:lnTo>
                    <a:pt x="123539" y="8874"/>
                  </a:lnTo>
                  <a:cubicBezTo>
                    <a:pt x="123539" y="2778"/>
                    <a:pt x="120491" y="-937"/>
                    <a:pt x="114300" y="206"/>
                  </a:cubicBezTo>
                  <a:close/>
                  <a:moveTo>
                    <a:pt x="62770" y="142795"/>
                  </a:moveTo>
                  <a:cubicBezTo>
                    <a:pt x="43339" y="142795"/>
                    <a:pt x="30575" y="127555"/>
                    <a:pt x="30575" y="108410"/>
                  </a:cubicBezTo>
                  <a:cubicBezTo>
                    <a:pt x="30575" y="89265"/>
                    <a:pt x="43244" y="73834"/>
                    <a:pt x="62770" y="73834"/>
                  </a:cubicBezTo>
                  <a:cubicBezTo>
                    <a:pt x="80391" y="73834"/>
                    <a:pt x="94679" y="86217"/>
                    <a:pt x="94679" y="108410"/>
                  </a:cubicBezTo>
                  <a:cubicBezTo>
                    <a:pt x="94679" y="130603"/>
                    <a:pt x="80296" y="142795"/>
                    <a:pt x="62770" y="1427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1" name="Szabadkézi sokszög: alakzat 40">
              <a:extLst>
                <a:ext uri="{FF2B5EF4-FFF2-40B4-BE49-F238E27FC236}">
                  <a16:creationId xmlns:a16="http://schemas.microsoft.com/office/drawing/2014/main" id="{D8701216-45E4-173F-4DF4-E5309522C751}"/>
                </a:ext>
              </a:extLst>
            </p:cNvPr>
            <p:cNvSpPr/>
            <p:nvPr/>
          </p:nvSpPr>
          <p:spPr>
            <a:xfrm>
              <a:off x="6521766" y="3305936"/>
              <a:ext cx="119729" cy="123063"/>
            </a:xfrm>
            <a:custGeom>
              <a:avLst/>
              <a:gdLst>
                <a:gd name="connsiteX0" fmla="*/ 30194 w 119729"/>
                <a:gd name="connsiteY0" fmla="*/ 68580 h 123063"/>
                <a:gd name="connsiteX1" fmla="*/ 110204 w 119729"/>
                <a:gd name="connsiteY1" fmla="*/ 68580 h 123063"/>
                <a:gd name="connsiteX2" fmla="*/ 119729 w 119729"/>
                <a:gd name="connsiteY2" fmla="*/ 58960 h 123063"/>
                <a:gd name="connsiteX3" fmla="*/ 102870 w 119729"/>
                <a:gd name="connsiteY3" fmla="*/ 16383 h 123063"/>
                <a:gd name="connsiteX4" fmla="*/ 60579 w 119729"/>
                <a:gd name="connsiteY4" fmla="*/ 0 h 123063"/>
                <a:gd name="connsiteX5" fmla="*/ 0 w 119729"/>
                <a:gd name="connsiteY5" fmla="*/ 61532 h 123063"/>
                <a:gd name="connsiteX6" fmla="*/ 62960 w 119729"/>
                <a:gd name="connsiteY6" fmla="*/ 123063 h 123063"/>
                <a:gd name="connsiteX7" fmla="*/ 111728 w 119729"/>
                <a:gd name="connsiteY7" fmla="*/ 105251 h 123063"/>
                <a:gd name="connsiteX8" fmla="*/ 111728 w 119729"/>
                <a:gd name="connsiteY8" fmla="*/ 94488 h 123063"/>
                <a:gd name="connsiteX9" fmla="*/ 106204 w 119729"/>
                <a:gd name="connsiteY9" fmla="*/ 88868 h 123063"/>
                <a:gd name="connsiteX10" fmla="*/ 95059 w 119729"/>
                <a:gd name="connsiteY10" fmla="*/ 88868 h 123063"/>
                <a:gd name="connsiteX11" fmla="*/ 65723 w 119729"/>
                <a:gd name="connsiteY11" fmla="*/ 99346 h 123063"/>
                <a:gd name="connsiteX12" fmla="*/ 30290 w 119729"/>
                <a:gd name="connsiteY12" fmla="*/ 68485 h 123063"/>
                <a:gd name="connsiteX13" fmla="*/ 60008 w 119729"/>
                <a:gd name="connsiteY13" fmla="*/ 22955 h 123063"/>
                <a:gd name="connsiteX14" fmla="*/ 81248 w 119729"/>
                <a:gd name="connsiteY14" fmla="*/ 31623 h 123063"/>
                <a:gd name="connsiteX15" fmla="*/ 89535 w 119729"/>
                <a:gd name="connsiteY15" fmla="*/ 49435 h 123063"/>
                <a:gd name="connsiteX16" fmla="*/ 30290 w 119729"/>
                <a:gd name="connsiteY16" fmla="*/ 49435 h 123063"/>
                <a:gd name="connsiteX17" fmla="*/ 59912 w 119729"/>
                <a:gd name="connsiteY17" fmla="*/ 23051 h 12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729" h="123063">
                  <a:moveTo>
                    <a:pt x="30194" y="68580"/>
                  </a:moveTo>
                  <a:lnTo>
                    <a:pt x="110204" y="68580"/>
                  </a:lnTo>
                  <a:cubicBezTo>
                    <a:pt x="117158" y="68580"/>
                    <a:pt x="119729" y="65532"/>
                    <a:pt x="119729" y="58960"/>
                  </a:cubicBezTo>
                  <a:cubicBezTo>
                    <a:pt x="119729" y="42577"/>
                    <a:pt x="113729" y="27146"/>
                    <a:pt x="102870" y="16383"/>
                  </a:cubicBezTo>
                  <a:cubicBezTo>
                    <a:pt x="92964" y="6286"/>
                    <a:pt x="78105" y="0"/>
                    <a:pt x="60579" y="0"/>
                  </a:cubicBezTo>
                  <a:cubicBezTo>
                    <a:pt x="25622" y="0"/>
                    <a:pt x="0" y="26194"/>
                    <a:pt x="0" y="61532"/>
                  </a:cubicBezTo>
                  <a:cubicBezTo>
                    <a:pt x="0" y="98965"/>
                    <a:pt x="28194" y="123063"/>
                    <a:pt x="62960" y="123063"/>
                  </a:cubicBezTo>
                  <a:cubicBezTo>
                    <a:pt x="79343" y="123063"/>
                    <a:pt x="100013" y="117443"/>
                    <a:pt x="111728" y="105251"/>
                  </a:cubicBezTo>
                  <a:cubicBezTo>
                    <a:pt x="114300" y="102489"/>
                    <a:pt x="116110" y="98965"/>
                    <a:pt x="111728" y="94488"/>
                  </a:cubicBezTo>
                  <a:lnTo>
                    <a:pt x="106204" y="88868"/>
                  </a:lnTo>
                  <a:cubicBezTo>
                    <a:pt x="102489" y="84868"/>
                    <a:pt x="99250" y="85630"/>
                    <a:pt x="95059" y="88868"/>
                  </a:cubicBezTo>
                  <a:cubicBezTo>
                    <a:pt x="84868" y="96774"/>
                    <a:pt x="74676" y="99346"/>
                    <a:pt x="65723" y="99346"/>
                  </a:cubicBezTo>
                  <a:cubicBezTo>
                    <a:pt x="47911" y="99346"/>
                    <a:pt x="32195" y="88392"/>
                    <a:pt x="30290" y="68485"/>
                  </a:cubicBezTo>
                  <a:close/>
                  <a:moveTo>
                    <a:pt x="60008" y="22955"/>
                  </a:moveTo>
                  <a:cubicBezTo>
                    <a:pt x="68771" y="22955"/>
                    <a:pt x="76200" y="26003"/>
                    <a:pt x="81248" y="31623"/>
                  </a:cubicBezTo>
                  <a:cubicBezTo>
                    <a:pt x="85630" y="36100"/>
                    <a:pt x="88392" y="42101"/>
                    <a:pt x="89535" y="49435"/>
                  </a:cubicBezTo>
                  <a:lnTo>
                    <a:pt x="30290" y="49435"/>
                  </a:lnTo>
                  <a:cubicBezTo>
                    <a:pt x="32575" y="33338"/>
                    <a:pt x="43910" y="23051"/>
                    <a:pt x="59912" y="23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2" name="Szabadkézi sokszög: alakzat 41">
              <a:extLst>
                <a:ext uri="{FF2B5EF4-FFF2-40B4-BE49-F238E27FC236}">
                  <a16:creationId xmlns:a16="http://schemas.microsoft.com/office/drawing/2014/main" id="{47573728-E748-2AAA-5EFE-2E10A7A04D59}"/>
                </a:ext>
              </a:extLst>
            </p:cNvPr>
            <p:cNvSpPr/>
            <p:nvPr/>
          </p:nvSpPr>
          <p:spPr>
            <a:xfrm>
              <a:off x="6664261" y="3306032"/>
              <a:ext cx="188118" cy="120015"/>
            </a:xfrm>
            <a:custGeom>
              <a:avLst/>
              <a:gdLst>
                <a:gd name="connsiteX0" fmla="*/ 140494 w 188118"/>
                <a:gd name="connsiteY0" fmla="*/ 0 h 120015"/>
                <a:gd name="connsiteX1" fmla="*/ 100965 w 188118"/>
                <a:gd name="connsiteY1" fmla="*/ 18955 h 120015"/>
                <a:gd name="connsiteX2" fmla="*/ 63055 w 188118"/>
                <a:gd name="connsiteY2" fmla="*/ 0 h 120015"/>
                <a:gd name="connsiteX3" fmla="*/ 26289 w 188118"/>
                <a:gd name="connsiteY3" fmla="*/ 18669 h 120015"/>
                <a:gd name="connsiteX4" fmla="*/ 26289 w 188118"/>
                <a:gd name="connsiteY4" fmla="*/ 10763 h 120015"/>
                <a:gd name="connsiteX5" fmla="*/ 17526 w 188118"/>
                <a:gd name="connsiteY5" fmla="*/ 1905 h 120015"/>
                <a:gd name="connsiteX6" fmla="*/ 8763 w 188118"/>
                <a:gd name="connsiteY6" fmla="*/ 1905 h 120015"/>
                <a:gd name="connsiteX7" fmla="*/ 0 w 188118"/>
                <a:gd name="connsiteY7" fmla="*/ 10763 h 120015"/>
                <a:gd name="connsiteX8" fmla="*/ 0 w 188118"/>
                <a:gd name="connsiteY8" fmla="*/ 110871 h 120015"/>
                <a:gd name="connsiteX9" fmla="*/ 8763 w 188118"/>
                <a:gd name="connsiteY9" fmla="*/ 120015 h 120015"/>
                <a:gd name="connsiteX10" fmla="*/ 22193 w 188118"/>
                <a:gd name="connsiteY10" fmla="*/ 120015 h 120015"/>
                <a:gd name="connsiteX11" fmla="*/ 30766 w 188118"/>
                <a:gd name="connsiteY11" fmla="*/ 110871 h 120015"/>
                <a:gd name="connsiteX12" fmla="*/ 30766 w 188118"/>
                <a:gd name="connsiteY12" fmla="*/ 52388 h 120015"/>
                <a:gd name="connsiteX13" fmla="*/ 55531 w 188118"/>
                <a:gd name="connsiteY13" fmla="*/ 26670 h 120015"/>
                <a:gd name="connsiteX14" fmla="*/ 78676 w 188118"/>
                <a:gd name="connsiteY14" fmla="*/ 52388 h 120015"/>
                <a:gd name="connsiteX15" fmla="*/ 78676 w 188118"/>
                <a:gd name="connsiteY15" fmla="*/ 110871 h 120015"/>
                <a:gd name="connsiteX16" fmla="*/ 87439 w 188118"/>
                <a:gd name="connsiteY16" fmla="*/ 120015 h 120015"/>
                <a:gd name="connsiteX17" fmla="*/ 100870 w 188118"/>
                <a:gd name="connsiteY17" fmla="*/ 120015 h 120015"/>
                <a:gd name="connsiteX18" fmla="*/ 109442 w 188118"/>
                <a:gd name="connsiteY18" fmla="*/ 110871 h 120015"/>
                <a:gd name="connsiteX19" fmla="*/ 109442 w 188118"/>
                <a:gd name="connsiteY19" fmla="*/ 52388 h 120015"/>
                <a:gd name="connsiteX20" fmla="*/ 134207 w 188118"/>
                <a:gd name="connsiteY20" fmla="*/ 26670 h 120015"/>
                <a:gd name="connsiteX21" fmla="*/ 157353 w 188118"/>
                <a:gd name="connsiteY21" fmla="*/ 52388 h 120015"/>
                <a:gd name="connsiteX22" fmla="*/ 157353 w 188118"/>
                <a:gd name="connsiteY22" fmla="*/ 110871 h 120015"/>
                <a:gd name="connsiteX23" fmla="*/ 165925 w 188118"/>
                <a:gd name="connsiteY23" fmla="*/ 120015 h 120015"/>
                <a:gd name="connsiteX24" fmla="*/ 179356 w 188118"/>
                <a:gd name="connsiteY24" fmla="*/ 120015 h 120015"/>
                <a:gd name="connsiteX25" fmla="*/ 188119 w 188118"/>
                <a:gd name="connsiteY25" fmla="*/ 110871 h 120015"/>
                <a:gd name="connsiteX26" fmla="*/ 188119 w 188118"/>
                <a:gd name="connsiteY26" fmla="*/ 50102 h 120015"/>
                <a:gd name="connsiteX27" fmla="*/ 140684 w 188118"/>
                <a:gd name="connsiteY27" fmla="*/ 95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8118" h="120015">
                  <a:moveTo>
                    <a:pt x="140494" y="0"/>
                  </a:moveTo>
                  <a:cubicBezTo>
                    <a:pt x="122872" y="0"/>
                    <a:pt x="109252" y="7715"/>
                    <a:pt x="100965" y="18955"/>
                  </a:cubicBezTo>
                  <a:cubicBezTo>
                    <a:pt x="93154" y="7048"/>
                    <a:pt x="79915" y="0"/>
                    <a:pt x="63055" y="0"/>
                  </a:cubicBezTo>
                  <a:cubicBezTo>
                    <a:pt x="46196" y="0"/>
                    <a:pt x="34100" y="7715"/>
                    <a:pt x="26289" y="18669"/>
                  </a:cubicBezTo>
                  <a:lnTo>
                    <a:pt x="26289" y="10763"/>
                  </a:lnTo>
                  <a:cubicBezTo>
                    <a:pt x="26289" y="5143"/>
                    <a:pt x="23050" y="1905"/>
                    <a:pt x="17526" y="1905"/>
                  </a:cubicBezTo>
                  <a:lnTo>
                    <a:pt x="8763" y="1905"/>
                  </a:lnTo>
                  <a:cubicBezTo>
                    <a:pt x="3238" y="1905"/>
                    <a:pt x="0" y="5143"/>
                    <a:pt x="0" y="10763"/>
                  </a:cubicBezTo>
                  <a:lnTo>
                    <a:pt x="0" y="110871"/>
                  </a:lnTo>
                  <a:cubicBezTo>
                    <a:pt x="0" y="116491"/>
                    <a:pt x="3238" y="120015"/>
                    <a:pt x="8763" y="120015"/>
                  </a:cubicBezTo>
                  <a:lnTo>
                    <a:pt x="22193" y="120015"/>
                  </a:lnTo>
                  <a:cubicBezTo>
                    <a:pt x="27718" y="120015"/>
                    <a:pt x="30766" y="116491"/>
                    <a:pt x="30766" y="110871"/>
                  </a:cubicBezTo>
                  <a:lnTo>
                    <a:pt x="30766" y="52388"/>
                  </a:lnTo>
                  <a:cubicBezTo>
                    <a:pt x="30766" y="36766"/>
                    <a:pt x="40958" y="26670"/>
                    <a:pt x="55531" y="26670"/>
                  </a:cubicBezTo>
                  <a:cubicBezTo>
                    <a:pt x="70104" y="26670"/>
                    <a:pt x="78676" y="36766"/>
                    <a:pt x="78676" y="52388"/>
                  </a:cubicBezTo>
                  <a:lnTo>
                    <a:pt x="78676" y="110871"/>
                  </a:lnTo>
                  <a:cubicBezTo>
                    <a:pt x="78676" y="116491"/>
                    <a:pt x="81915" y="120015"/>
                    <a:pt x="87439" y="120015"/>
                  </a:cubicBezTo>
                  <a:lnTo>
                    <a:pt x="100870" y="120015"/>
                  </a:lnTo>
                  <a:cubicBezTo>
                    <a:pt x="106394" y="120015"/>
                    <a:pt x="109442" y="116491"/>
                    <a:pt x="109442" y="110871"/>
                  </a:cubicBezTo>
                  <a:lnTo>
                    <a:pt x="109442" y="52388"/>
                  </a:lnTo>
                  <a:cubicBezTo>
                    <a:pt x="109442" y="36766"/>
                    <a:pt x="119634" y="26670"/>
                    <a:pt x="134207" y="26670"/>
                  </a:cubicBezTo>
                  <a:cubicBezTo>
                    <a:pt x="148780" y="26670"/>
                    <a:pt x="157353" y="36766"/>
                    <a:pt x="157353" y="52388"/>
                  </a:cubicBezTo>
                  <a:lnTo>
                    <a:pt x="157353" y="110871"/>
                  </a:lnTo>
                  <a:cubicBezTo>
                    <a:pt x="157353" y="116491"/>
                    <a:pt x="160401" y="120015"/>
                    <a:pt x="165925" y="120015"/>
                  </a:cubicBezTo>
                  <a:lnTo>
                    <a:pt x="179356" y="120015"/>
                  </a:lnTo>
                  <a:cubicBezTo>
                    <a:pt x="184880" y="120015"/>
                    <a:pt x="188119" y="116491"/>
                    <a:pt x="188119" y="110871"/>
                  </a:cubicBezTo>
                  <a:lnTo>
                    <a:pt x="188119" y="50102"/>
                  </a:lnTo>
                  <a:cubicBezTo>
                    <a:pt x="188119" y="20193"/>
                    <a:pt x="169354" y="95"/>
                    <a:pt x="14068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3" name="Szabadkézi sokszög: alakzat 42">
              <a:extLst>
                <a:ext uri="{FF2B5EF4-FFF2-40B4-BE49-F238E27FC236}">
                  <a16:creationId xmlns:a16="http://schemas.microsoft.com/office/drawing/2014/main" id="{E5F8C7BE-3B79-27F5-A0CF-E32188100BD1}"/>
                </a:ext>
              </a:extLst>
            </p:cNvPr>
            <p:cNvSpPr/>
            <p:nvPr/>
          </p:nvSpPr>
          <p:spPr>
            <a:xfrm>
              <a:off x="6877525" y="3248025"/>
              <a:ext cx="39814" cy="178022"/>
            </a:xfrm>
            <a:custGeom>
              <a:avLst/>
              <a:gdLst>
                <a:gd name="connsiteX0" fmla="*/ 19907 w 39814"/>
                <a:gd name="connsiteY0" fmla="*/ 40195 h 178022"/>
                <a:gd name="connsiteX1" fmla="*/ 39814 w 39814"/>
                <a:gd name="connsiteY1" fmla="*/ 20098 h 178022"/>
                <a:gd name="connsiteX2" fmla="*/ 19907 w 39814"/>
                <a:gd name="connsiteY2" fmla="*/ 0 h 178022"/>
                <a:gd name="connsiteX3" fmla="*/ 0 w 39814"/>
                <a:gd name="connsiteY3" fmla="*/ 20098 h 178022"/>
                <a:gd name="connsiteX4" fmla="*/ 19907 w 39814"/>
                <a:gd name="connsiteY4" fmla="*/ 40195 h 178022"/>
                <a:gd name="connsiteX5" fmla="*/ 13240 w 39814"/>
                <a:gd name="connsiteY5" fmla="*/ 177927 h 178022"/>
                <a:gd name="connsiteX6" fmla="*/ 26670 w 39814"/>
                <a:gd name="connsiteY6" fmla="*/ 177927 h 178022"/>
                <a:gd name="connsiteX7" fmla="*/ 35242 w 39814"/>
                <a:gd name="connsiteY7" fmla="*/ 168783 h 178022"/>
                <a:gd name="connsiteX8" fmla="*/ 35242 w 39814"/>
                <a:gd name="connsiteY8" fmla="*/ 68771 h 178022"/>
                <a:gd name="connsiteX9" fmla="*/ 26670 w 39814"/>
                <a:gd name="connsiteY9" fmla="*/ 59912 h 178022"/>
                <a:gd name="connsiteX10" fmla="*/ 13240 w 39814"/>
                <a:gd name="connsiteY10" fmla="*/ 59912 h 178022"/>
                <a:gd name="connsiteX11" fmla="*/ 4477 w 39814"/>
                <a:gd name="connsiteY11" fmla="*/ 68771 h 178022"/>
                <a:gd name="connsiteX12" fmla="*/ 4477 w 39814"/>
                <a:gd name="connsiteY12" fmla="*/ 168878 h 178022"/>
                <a:gd name="connsiteX13" fmla="*/ 13240 w 39814"/>
                <a:gd name="connsiteY13" fmla="*/ 178022 h 17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814" h="178022">
                  <a:moveTo>
                    <a:pt x="19907" y="40195"/>
                  </a:moveTo>
                  <a:cubicBezTo>
                    <a:pt x="30766" y="40195"/>
                    <a:pt x="39814" y="31337"/>
                    <a:pt x="39814" y="20098"/>
                  </a:cubicBezTo>
                  <a:cubicBezTo>
                    <a:pt x="39814" y="8858"/>
                    <a:pt x="30766" y="0"/>
                    <a:pt x="19907" y="0"/>
                  </a:cubicBezTo>
                  <a:cubicBezTo>
                    <a:pt x="9049" y="0"/>
                    <a:pt x="0" y="9144"/>
                    <a:pt x="0" y="20098"/>
                  </a:cubicBezTo>
                  <a:cubicBezTo>
                    <a:pt x="0" y="31052"/>
                    <a:pt x="8763" y="40195"/>
                    <a:pt x="19907" y="40195"/>
                  </a:cubicBezTo>
                  <a:close/>
                  <a:moveTo>
                    <a:pt x="13240" y="177927"/>
                  </a:moveTo>
                  <a:lnTo>
                    <a:pt x="26670" y="177927"/>
                  </a:lnTo>
                  <a:cubicBezTo>
                    <a:pt x="32194" y="177927"/>
                    <a:pt x="35242" y="174403"/>
                    <a:pt x="35242" y="168783"/>
                  </a:cubicBezTo>
                  <a:lnTo>
                    <a:pt x="35242" y="68771"/>
                  </a:lnTo>
                  <a:cubicBezTo>
                    <a:pt x="35242" y="63151"/>
                    <a:pt x="32194" y="59912"/>
                    <a:pt x="26670" y="59912"/>
                  </a:cubicBezTo>
                  <a:lnTo>
                    <a:pt x="13240" y="59912"/>
                  </a:lnTo>
                  <a:cubicBezTo>
                    <a:pt x="7715" y="59912"/>
                    <a:pt x="4477" y="63151"/>
                    <a:pt x="4477" y="68771"/>
                  </a:cubicBezTo>
                  <a:lnTo>
                    <a:pt x="4477" y="168878"/>
                  </a:lnTo>
                  <a:cubicBezTo>
                    <a:pt x="4477" y="174498"/>
                    <a:pt x="7715" y="178022"/>
                    <a:pt x="13240" y="1780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4" name="Szabadkézi sokszög: alakzat 43">
              <a:extLst>
                <a:ext uri="{FF2B5EF4-FFF2-40B4-BE49-F238E27FC236}">
                  <a16:creationId xmlns:a16="http://schemas.microsoft.com/office/drawing/2014/main" id="{0DDD014D-5DD6-0E20-001A-CBFEC3C48C04}"/>
                </a:ext>
              </a:extLst>
            </p:cNvPr>
            <p:cNvSpPr/>
            <p:nvPr/>
          </p:nvSpPr>
          <p:spPr>
            <a:xfrm>
              <a:off x="6935437" y="3305936"/>
              <a:ext cx="108299" cy="122967"/>
            </a:xfrm>
            <a:custGeom>
              <a:avLst/>
              <a:gdLst>
                <a:gd name="connsiteX0" fmla="*/ 56007 w 108299"/>
                <a:gd name="connsiteY0" fmla="*/ 95 h 122967"/>
                <a:gd name="connsiteX1" fmla="*/ 13240 w 108299"/>
                <a:gd name="connsiteY1" fmla="*/ 12954 h 122967"/>
                <a:gd name="connsiteX2" fmla="*/ 10668 w 108299"/>
                <a:gd name="connsiteY2" fmla="*/ 25813 h 122967"/>
                <a:gd name="connsiteX3" fmla="*/ 12763 w 108299"/>
                <a:gd name="connsiteY3" fmla="*/ 29528 h 122967"/>
                <a:gd name="connsiteX4" fmla="*/ 24289 w 108299"/>
                <a:gd name="connsiteY4" fmla="*/ 32766 h 122967"/>
                <a:gd name="connsiteX5" fmla="*/ 53911 w 108299"/>
                <a:gd name="connsiteY5" fmla="*/ 23622 h 122967"/>
                <a:gd name="connsiteX6" fmla="*/ 79629 w 108299"/>
                <a:gd name="connsiteY6" fmla="*/ 45625 h 122967"/>
                <a:gd name="connsiteX7" fmla="*/ 79629 w 108299"/>
                <a:gd name="connsiteY7" fmla="*/ 51911 h 122967"/>
                <a:gd name="connsiteX8" fmla="*/ 49530 w 108299"/>
                <a:gd name="connsiteY8" fmla="*/ 45625 h 122967"/>
                <a:gd name="connsiteX9" fmla="*/ 0 w 108299"/>
                <a:gd name="connsiteY9" fmla="*/ 85344 h 122967"/>
                <a:gd name="connsiteX10" fmla="*/ 45339 w 108299"/>
                <a:gd name="connsiteY10" fmla="*/ 122968 h 122967"/>
                <a:gd name="connsiteX11" fmla="*/ 83534 w 108299"/>
                <a:gd name="connsiteY11" fmla="*/ 106870 h 122967"/>
                <a:gd name="connsiteX12" fmla="*/ 83534 w 108299"/>
                <a:gd name="connsiteY12" fmla="*/ 110871 h 122967"/>
                <a:gd name="connsiteX13" fmla="*/ 92297 w 108299"/>
                <a:gd name="connsiteY13" fmla="*/ 120015 h 122967"/>
                <a:gd name="connsiteX14" fmla="*/ 99727 w 108299"/>
                <a:gd name="connsiteY14" fmla="*/ 120015 h 122967"/>
                <a:gd name="connsiteX15" fmla="*/ 108299 w 108299"/>
                <a:gd name="connsiteY15" fmla="*/ 110871 h 122967"/>
                <a:gd name="connsiteX16" fmla="*/ 108299 w 108299"/>
                <a:gd name="connsiteY16" fmla="*/ 49149 h 122967"/>
                <a:gd name="connsiteX17" fmla="*/ 56007 w 108299"/>
                <a:gd name="connsiteY17" fmla="*/ 0 h 122967"/>
                <a:gd name="connsiteX18" fmla="*/ 52102 w 108299"/>
                <a:gd name="connsiteY18" fmla="*/ 101822 h 122967"/>
                <a:gd name="connsiteX19" fmla="*/ 29432 w 108299"/>
                <a:gd name="connsiteY19" fmla="*/ 84296 h 122967"/>
                <a:gd name="connsiteX20" fmla="*/ 53721 w 108299"/>
                <a:gd name="connsiteY20" fmla="*/ 65627 h 122967"/>
                <a:gd name="connsiteX21" fmla="*/ 80296 w 108299"/>
                <a:gd name="connsiteY21" fmla="*/ 72390 h 122967"/>
                <a:gd name="connsiteX22" fmla="*/ 80296 w 108299"/>
                <a:gd name="connsiteY22" fmla="*/ 81058 h 122967"/>
                <a:gd name="connsiteX23" fmla="*/ 52102 w 108299"/>
                <a:gd name="connsiteY23" fmla="*/ 101822 h 12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8299" h="122967">
                  <a:moveTo>
                    <a:pt x="56007" y="95"/>
                  </a:moveTo>
                  <a:cubicBezTo>
                    <a:pt x="41624" y="95"/>
                    <a:pt x="26670" y="3810"/>
                    <a:pt x="13240" y="12954"/>
                  </a:cubicBezTo>
                  <a:cubicBezTo>
                    <a:pt x="9049" y="15526"/>
                    <a:pt x="7239" y="19717"/>
                    <a:pt x="10668" y="25813"/>
                  </a:cubicBezTo>
                  <a:lnTo>
                    <a:pt x="12763" y="29528"/>
                  </a:lnTo>
                  <a:cubicBezTo>
                    <a:pt x="15811" y="34671"/>
                    <a:pt x="19717" y="35623"/>
                    <a:pt x="24289" y="32766"/>
                  </a:cubicBezTo>
                  <a:cubicBezTo>
                    <a:pt x="32385" y="27146"/>
                    <a:pt x="42767" y="23622"/>
                    <a:pt x="53911" y="23622"/>
                  </a:cubicBezTo>
                  <a:cubicBezTo>
                    <a:pt x="69913" y="23622"/>
                    <a:pt x="79629" y="32004"/>
                    <a:pt x="79629" y="45625"/>
                  </a:cubicBezTo>
                  <a:lnTo>
                    <a:pt x="79629" y="51911"/>
                  </a:lnTo>
                  <a:cubicBezTo>
                    <a:pt x="70580" y="48197"/>
                    <a:pt x="60388" y="45625"/>
                    <a:pt x="49530" y="45625"/>
                  </a:cubicBezTo>
                  <a:cubicBezTo>
                    <a:pt x="19907" y="45625"/>
                    <a:pt x="0" y="61532"/>
                    <a:pt x="0" y="85344"/>
                  </a:cubicBezTo>
                  <a:cubicBezTo>
                    <a:pt x="0" y="107823"/>
                    <a:pt x="18288" y="122968"/>
                    <a:pt x="45339" y="122968"/>
                  </a:cubicBezTo>
                  <a:cubicBezTo>
                    <a:pt x="60103" y="122968"/>
                    <a:pt x="73533" y="116681"/>
                    <a:pt x="83534" y="106870"/>
                  </a:cubicBezTo>
                  <a:lnTo>
                    <a:pt x="83534" y="110871"/>
                  </a:lnTo>
                  <a:cubicBezTo>
                    <a:pt x="83534" y="116491"/>
                    <a:pt x="86773" y="120015"/>
                    <a:pt x="92297" y="120015"/>
                  </a:cubicBezTo>
                  <a:lnTo>
                    <a:pt x="99727" y="120015"/>
                  </a:lnTo>
                  <a:cubicBezTo>
                    <a:pt x="105251" y="120015"/>
                    <a:pt x="108299" y="116777"/>
                    <a:pt x="108299" y="110871"/>
                  </a:cubicBezTo>
                  <a:lnTo>
                    <a:pt x="108299" y="49149"/>
                  </a:lnTo>
                  <a:cubicBezTo>
                    <a:pt x="108299" y="14573"/>
                    <a:pt x="85154" y="0"/>
                    <a:pt x="56007" y="0"/>
                  </a:cubicBezTo>
                  <a:close/>
                  <a:moveTo>
                    <a:pt x="52102" y="101822"/>
                  </a:moveTo>
                  <a:cubicBezTo>
                    <a:pt x="38481" y="101822"/>
                    <a:pt x="29432" y="94774"/>
                    <a:pt x="29432" y="84296"/>
                  </a:cubicBezTo>
                  <a:cubicBezTo>
                    <a:pt x="29432" y="73057"/>
                    <a:pt x="39148" y="65627"/>
                    <a:pt x="53721" y="65627"/>
                  </a:cubicBezTo>
                  <a:cubicBezTo>
                    <a:pt x="64389" y="65627"/>
                    <a:pt x="74581" y="69628"/>
                    <a:pt x="80296" y="72390"/>
                  </a:cubicBezTo>
                  <a:lnTo>
                    <a:pt x="80296" y="81058"/>
                  </a:lnTo>
                  <a:cubicBezTo>
                    <a:pt x="80296" y="92488"/>
                    <a:pt x="67151" y="101822"/>
                    <a:pt x="52102" y="1018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56D4D015-AACC-2076-ADAE-8BEA0F634E6A}"/>
                </a:ext>
              </a:extLst>
            </p:cNvPr>
            <p:cNvSpPr/>
            <p:nvPr/>
          </p:nvSpPr>
          <p:spPr>
            <a:xfrm>
              <a:off x="5684233" y="3515963"/>
              <a:ext cx="46862" cy="74009"/>
            </a:xfrm>
            <a:custGeom>
              <a:avLst/>
              <a:gdLst>
                <a:gd name="connsiteX0" fmla="*/ 46863 w 46862"/>
                <a:gd name="connsiteY0" fmla="*/ 21527 h 74009"/>
                <a:gd name="connsiteX1" fmla="*/ 39148 w 46862"/>
                <a:gd name="connsiteY1" fmla="*/ 38862 h 74009"/>
                <a:gd name="connsiteX2" fmla="*/ 17240 w 46862"/>
                <a:gd name="connsiteY2" fmla="*/ 44863 h 74009"/>
                <a:gd name="connsiteX3" fmla="*/ 8572 w 46862"/>
                <a:gd name="connsiteY3" fmla="*/ 44863 h 74009"/>
                <a:gd name="connsiteX4" fmla="*/ 8572 w 46862"/>
                <a:gd name="connsiteY4" fmla="*/ 74009 h 74009"/>
                <a:gd name="connsiteX5" fmla="*/ 0 w 46862"/>
                <a:gd name="connsiteY5" fmla="*/ 74009 h 74009"/>
                <a:gd name="connsiteX6" fmla="*/ 0 w 46862"/>
                <a:gd name="connsiteY6" fmla="*/ 0 h 74009"/>
                <a:gd name="connsiteX7" fmla="*/ 19145 w 46862"/>
                <a:gd name="connsiteY7" fmla="*/ 0 h 74009"/>
                <a:gd name="connsiteX8" fmla="*/ 46863 w 46862"/>
                <a:gd name="connsiteY8" fmla="*/ 21527 h 74009"/>
                <a:gd name="connsiteX9" fmla="*/ 8572 w 46862"/>
                <a:gd name="connsiteY9" fmla="*/ 37433 h 74009"/>
                <a:gd name="connsiteX10" fmla="*/ 16288 w 46862"/>
                <a:gd name="connsiteY10" fmla="*/ 37433 h 74009"/>
                <a:gd name="connsiteX11" fmla="*/ 32861 w 46862"/>
                <a:gd name="connsiteY11" fmla="*/ 33719 h 74009"/>
                <a:gd name="connsiteX12" fmla="*/ 38005 w 46862"/>
                <a:gd name="connsiteY12" fmla="*/ 21908 h 74009"/>
                <a:gd name="connsiteX13" fmla="*/ 33147 w 46862"/>
                <a:gd name="connsiteY13" fmla="*/ 10954 h 74009"/>
                <a:gd name="connsiteX14" fmla="*/ 18193 w 46862"/>
                <a:gd name="connsiteY14" fmla="*/ 7334 h 74009"/>
                <a:gd name="connsiteX15" fmla="*/ 8572 w 46862"/>
                <a:gd name="connsiteY15" fmla="*/ 7334 h 74009"/>
                <a:gd name="connsiteX16" fmla="*/ 8572 w 46862"/>
                <a:gd name="connsiteY16" fmla="*/ 37433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62" h="74009">
                  <a:moveTo>
                    <a:pt x="46863" y="21527"/>
                  </a:moveTo>
                  <a:cubicBezTo>
                    <a:pt x="46863" y="29051"/>
                    <a:pt x="44291" y="34766"/>
                    <a:pt x="39148" y="38862"/>
                  </a:cubicBezTo>
                  <a:cubicBezTo>
                    <a:pt x="34004" y="42863"/>
                    <a:pt x="26765" y="44863"/>
                    <a:pt x="17240" y="44863"/>
                  </a:cubicBezTo>
                  <a:lnTo>
                    <a:pt x="8572" y="44863"/>
                  </a:lnTo>
                  <a:lnTo>
                    <a:pt x="8572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19145" y="0"/>
                  </a:lnTo>
                  <a:cubicBezTo>
                    <a:pt x="37624" y="0"/>
                    <a:pt x="46863" y="7144"/>
                    <a:pt x="46863" y="21527"/>
                  </a:cubicBezTo>
                  <a:close/>
                  <a:moveTo>
                    <a:pt x="8572" y="37433"/>
                  </a:moveTo>
                  <a:lnTo>
                    <a:pt x="16288" y="37433"/>
                  </a:lnTo>
                  <a:cubicBezTo>
                    <a:pt x="23908" y="37433"/>
                    <a:pt x="29432" y="36195"/>
                    <a:pt x="32861" y="33719"/>
                  </a:cubicBezTo>
                  <a:cubicBezTo>
                    <a:pt x="36290" y="31242"/>
                    <a:pt x="38005" y="27337"/>
                    <a:pt x="38005" y="21908"/>
                  </a:cubicBezTo>
                  <a:cubicBezTo>
                    <a:pt x="38005" y="17050"/>
                    <a:pt x="36385" y="13335"/>
                    <a:pt x="33147" y="10954"/>
                  </a:cubicBezTo>
                  <a:cubicBezTo>
                    <a:pt x="29908" y="8573"/>
                    <a:pt x="24955" y="7334"/>
                    <a:pt x="18193" y="7334"/>
                  </a:cubicBezTo>
                  <a:lnTo>
                    <a:pt x="8572" y="7334"/>
                  </a:lnTo>
                  <a:lnTo>
                    <a:pt x="8572" y="374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B5CA3171-426D-A457-9686-987F2D961256}"/>
                </a:ext>
              </a:extLst>
            </p:cNvPr>
            <p:cNvSpPr/>
            <p:nvPr/>
          </p:nvSpPr>
          <p:spPr>
            <a:xfrm>
              <a:off x="5742717" y="3514629"/>
              <a:ext cx="68198" cy="76295"/>
            </a:xfrm>
            <a:custGeom>
              <a:avLst/>
              <a:gdLst>
                <a:gd name="connsiteX0" fmla="*/ 68104 w 68198"/>
                <a:gd name="connsiteY0" fmla="*/ 38195 h 76295"/>
                <a:gd name="connsiteX1" fmla="*/ 59055 w 68198"/>
                <a:gd name="connsiteY1" fmla="*/ 66104 h 76295"/>
                <a:gd name="connsiteX2" fmla="*/ 34099 w 68198"/>
                <a:gd name="connsiteY2" fmla="*/ 76295 h 76295"/>
                <a:gd name="connsiteX3" fmla="*/ 8858 w 68198"/>
                <a:gd name="connsiteY3" fmla="*/ 66294 h 76295"/>
                <a:gd name="connsiteX4" fmla="*/ 0 w 68198"/>
                <a:gd name="connsiteY4" fmla="*/ 38005 h 76295"/>
                <a:gd name="connsiteX5" fmla="*/ 8953 w 68198"/>
                <a:gd name="connsiteY5" fmla="*/ 10001 h 76295"/>
                <a:gd name="connsiteX6" fmla="*/ 34290 w 68198"/>
                <a:gd name="connsiteY6" fmla="*/ 0 h 76295"/>
                <a:gd name="connsiteX7" fmla="*/ 59245 w 68198"/>
                <a:gd name="connsiteY7" fmla="*/ 10096 h 76295"/>
                <a:gd name="connsiteX8" fmla="*/ 68199 w 68198"/>
                <a:gd name="connsiteY8" fmla="*/ 38005 h 76295"/>
                <a:gd name="connsiteX9" fmla="*/ 9144 w 68198"/>
                <a:gd name="connsiteY9" fmla="*/ 38195 h 76295"/>
                <a:gd name="connsiteX10" fmla="*/ 15526 w 68198"/>
                <a:gd name="connsiteY10" fmla="*/ 61055 h 76295"/>
                <a:gd name="connsiteX11" fmla="*/ 34195 w 68198"/>
                <a:gd name="connsiteY11" fmla="*/ 68770 h 76295"/>
                <a:gd name="connsiteX12" fmla="*/ 52768 w 68198"/>
                <a:gd name="connsiteY12" fmla="*/ 61055 h 76295"/>
                <a:gd name="connsiteX13" fmla="*/ 59055 w 68198"/>
                <a:gd name="connsiteY13" fmla="*/ 38195 h 76295"/>
                <a:gd name="connsiteX14" fmla="*/ 52768 w 68198"/>
                <a:gd name="connsiteY14" fmla="*/ 15526 h 76295"/>
                <a:gd name="connsiteX15" fmla="*/ 34290 w 68198"/>
                <a:gd name="connsiteY15" fmla="*/ 7810 h 76295"/>
                <a:gd name="connsiteX16" fmla="*/ 15526 w 68198"/>
                <a:gd name="connsiteY16" fmla="*/ 15621 h 76295"/>
                <a:gd name="connsiteX17" fmla="*/ 9144 w 68198"/>
                <a:gd name="connsiteY17" fmla="*/ 38195 h 7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198" h="76295">
                  <a:moveTo>
                    <a:pt x="68104" y="38195"/>
                  </a:moveTo>
                  <a:cubicBezTo>
                    <a:pt x="68104" y="50006"/>
                    <a:pt x="65056" y="59341"/>
                    <a:pt x="59055" y="66104"/>
                  </a:cubicBezTo>
                  <a:cubicBezTo>
                    <a:pt x="53054" y="72866"/>
                    <a:pt x="44768" y="76295"/>
                    <a:pt x="34099" y="76295"/>
                  </a:cubicBezTo>
                  <a:cubicBezTo>
                    <a:pt x="23432" y="76295"/>
                    <a:pt x="14764" y="72962"/>
                    <a:pt x="8858" y="66294"/>
                  </a:cubicBezTo>
                  <a:cubicBezTo>
                    <a:pt x="2953" y="59627"/>
                    <a:pt x="0" y="50197"/>
                    <a:pt x="0" y="38005"/>
                  </a:cubicBezTo>
                  <a:cubicBezTo>
                    <a:pt x="0" y="25813"/>
                    <a:pt x="2953" y="16573"/>
                    <a:pt x="8953" y="10001"/>
                  </a:cubicBezTo>
                  <a:cubicBezTo>
                    <a:pt x="14859" y="3334"/>
                    <a:pt x="23336" y="0"/>
                    <a:pt x="34290" y="0"/>
                  </a:cubicBezTo>
                  <a:cubicBezTo>
                    <a:pt x="45244" y="0"/>
                    <a:pt x="53245" y="3334"/>
                    <a:pt x="59245" y="10096"/>
                  </a:cubicBezTo>
                  <a:cubicBezTo>
                    <a:pt x="65246" y="16859"/>
                    <a:pt x="68199" y="26194"/>
                    <a:pt x="68199" y="38005"/>
                  </a:cubicBezTo>
                  <a:close/>
                  <a:moveTo>
                    <a:pt x="9144" y="38195"/>
                  </a:moveTo>
                  <a:cubicBezTo>
                    <a:pt x="9144" y="48196"/>
                    <a:pt x="11240" y="55816"/>
                    <a:pt x="15526" y="61055"/>
                  </a:cubicBezTo>
                  <a:cubicBezTo>
                    <a:pt x="19812" y="66199"/>
                    <a:pt x="26003" y="68770"/>
                    <a:pt x="34195" y="68770"/>
                  </a:cubicBezTo>
                  <a:cubicBezTo>
                    <a:pt x="42386" y="68770"/>
                    <a:pt x="48578" y="66199"/>
                    <a:pt x="52768" y="61055"/>
                  </a:cubicBezTo>
                  <a:cubicBezTo>
                    <a:pt x="56959" y="55912"/>
                    <a:pt x="59055" y="48292"/>
                    <a:pt x="59055" y="38195"/>
                  </a:cubicBezTo>
                  <a:cubicBezTo>
                    <a:pt x="59055" y="28099"/>
                    <a:pt x="56959" y="20669"/>
                    <a:pt x="52768" y="15526"/>
                  </a:cubicBezTo>
                  <a:cubicBezTo>
                    <a:pt x="48578" y="10382"/>
                    <a:pt x="42482" y="7810"/>
                    <a:pt x="34290" y="7810"/>
                  </a:cubicBezTo>
                  <a:cubicBezTo>
                    <a:pt x="26099" y="7810"/>
                    <a:pt x="19812" y="10382"/>
                    <a:pt x="15526" y="15621"/>
                  </a:cubicBezTo>
                  <a:cubicBezTo>
                    <a:pt x="11240" y="20765"/>
                    <a:pt x="9144" y="28289"/>
                    <a:pt x="9144" y="381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7" name="Szabadkézi sokszög: alakzat 46">
              <a:extLst>
                <a:ext uri="{FF2B5EF4-FFF2-40B4-BE49-F238E27FC236}">
                  <a16:creationId xmlns:a16="http://schemas.microsoft.com/office/drawing/2014/main" id="{FE4AF8C1-A4C3-E362-19F8-D08D129740C4}"/>
                </a:ext>
              </a:extLst>
            </p:cNvPr>
            <p:cNvSpPr/>
            <p:nvPr/>
          </p:nvSpPr>
          <p:spPr>
            <a:xfrm>
              <a:off x="5818726" y="3515963"/>
              <a:ext cx="93249" cy="74009"/>
            </a:xfrm>
            <a:custGeom>
              <a:avLst/>
              <a:gdLst>
                <a:gd name="connsiteX0" fmla="*/ 73342 w 93249"/>
                <a:gd name="connsiteY0" fmla="*/ 73914 h 74009"/>
                <a:gd name="connsiteX1" fmla="*/ 64865 w 93249"/>
                <a:gd name="connsiteY1" fmla="*/ 73914 h 74009"/>
                <a:gd name="connsiteX2" fmla="*/ 49911 w 93249"/>
                <a:gd name="connsiteY2" fmla="*/ 24384 h 74009"/>
                <a:gd name="connsiteX3" fmla="*/ 47530 w 93249"/>
                <a:gd name="connsiteY3" fmla="*/ 16097 h 74009"/>
                <a:gd name="connsiteX4" fmla="*/ 46196 w 93249"/>
                <a:gd name="connsiteY4" fmla="*/ 10097 h 74009"/>
                <a:gd name="connsiteX5" fmla="*/ 42672 w 93249"/>
                <a:gd name="connsiteY5" fmla="*/ 24765 h 74009"/>
                <a:gd name="connsiteX6" fmla="*/ 28194 w 93249"/>
                <a:gd name="connsiteY6" fmla="*/ 74009 h 74009"/>
                <a:gd name="connsiteX7" fmla="*/ 19717 w 93249"/>
                <a:gd name="connsiteY7" fmla="*/ 74009 h 74009"/>
                <a:gd name="connsiteX8" fmla="*/ 0 w 93249"/>
                <a:gd name="connsiteY8" fmla="*/ 0 h 74009"/>
                <a:gd name="connsiteX9" fmla="*/ 9144 w 93249"/>
                <a:gd name="connsiteY9" fmla="*/ 0 h 74009"/>
                <a:gd name="connsiteX10" fmla="*/ 20860 w 93249"/>
                <a:gd name="connsiteY10" fmla="*/ 45720 h 74009"/>
                <a:gd name="connsiteX11" fmla="*/ 24384 w 93249"/>
                <a:gd name="connsiteY11" fmla="*/ 63151 h 74009"/>
                <a:gd name="connsiteX12" fmla="*/ 28480 w 93249"/>
                <a:gd name="connsiteY12" fmla="*/ 45053 h 74009"/>
                <a:gd name="connsiteX13" fmla="*/ 41719 w 93249"/>
                <a:gd name="connsiteY13" fmla="*/ 0 h 74009"/>
                <a:gd name="connsiteX14" fmla="*/ 50864 w 93249"/>
                <a:gd name="connsiteY14" fmla="*/ 0 h 74009"/>
                <a:gd name="connsiteX15" fmla="*/ 64770 w 93249"/>
                <a:gd name="connsiteY15" fmla="*/ 45434 h 74009"/>
                <a:gd name="connsiteX16" fmla="*/ 68866 w 93249"/>
                <a:gd name="connsiteY16" fmla="*/ 63151 h 74009"/>
                <a:gd name="connsiteX17" fmla="*/ 72485 w 93249"/>
                <a:gd name="connsiteY17" fmla="*/ 45625 h 74009"/>
                <a:gd name="connsiteX18" fmla="*/ 84106 w 93249"/>
                <a:gd name="connsiteY18" fmla="*/ 0 h 74009"/>
                <a:gd name="connsiteX19" fmla="*/ 93250 w 93249"/>
                <a:gd name="connsiteY19" fmla="*/ 0 h 74009"/>
                <a:gd name="connsiteX20" fmla="*/ 73438 w 93249"/>
                <a:gd name="connsiteY20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49" h="74009">
                  <a:moveTo>
                    <a:pt x="73342" y="73914"/>
                  </a:moveTo>
                  <a:lnTo>
                    <a:pt x="64865" y="73914"/>
                  </a:lnTo>
                  <a:lnTo>
                    <a:pt x="49911" y="24384"/>
                  </a:lnTo>
                  <a:cubicBezTo>
                    <a:pt x="49244" y="22193"/>
                    <a:pt x="48387" y="19431"/>
                    <a:pt x="47530" y="16097"/>
                  </a:cubicBezTo>
                  <a:cubicBezTo>
                    <a:pt x="46673" y="12764"/>
                    <a:pt x="46196" y="10763"/>
                    <a:pt x="46196" y="10097"/>
                  </a:cubicBezTo>
                  <a:cubicBezTo>
                    <a:pt x="45434" y="14573"/>
                    <a:pt x="44291" y="19431"/>
                    <a:pt x="42672" y="24765"/>
                  </a:cubicBezTo>
                  <a:lnTo>
                    <a:pt x="28194" y="74009"/>
                  </a:lnTo>
                  <a:lnTo>
                    <a:pt x="19717" y="74009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20860" y="45720"/>
                  </a:lnTo>
                  <a:cubicBezTo>
                    <a:pt x="22479" y="52102"/>
                    <a:pt x="23622" y="57912"/>
                    <a:pt x="24384" y="63151"/>
                  </a:cubicBezTo>
                  <a:cubicBezTo>
                    <a:pt x="25337" y="56960"/>
                    <a:pt x="26670" y="50959"/>
                    <a:pt x="28480" y="45053"/>
                  </a:cubicBezTo>
                  <a:lnTo>
                    <a:pt x="41719" y="0"/>
                  </a:lnTo>
                  <a:lnTo>
                    <a:pt x="50864" y="0"/>
                  </a:lnTo>
                  <a:lnTo>
                    <a:pt x="64770" y="45434"/>
                  </a:lnTo>
                  <a:cubicBezTo>
                    <a:pt x="66389" y="50673"/>
                    <a:pt x="67723" y="56579"/>
                    <a:pt x="68866" y="63151"/>
                  </a:cubicBezTo>
                  <a:cubicBezTo>
                    <a:pt x="69533" y="58388"/>
                    <a:pt x="70675" y="52483"/>
                    <a:pt x="72485" y="45625"/>
                  </a:cubicBezTo>
                  <a:lnTo>
                    <a:pt x="84106" y="0"/>
                  </a:lnTo>
                  <a:lnTo>
                    <a:pt x="93250" y="0"/>
                  </a:lnTo>
                  <a:lnTo>
                    <a:pt x="73438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D431B278-469D-C90E-469A-FD5E673D2392}"/>
                </a:ext>
              </a:extLst>
            </p:cNvPr>
            <p:cNvSpPr/>
            <p:nvPr/>
          </p:nvSpPr>
          <p:spPr>
            <a:xfrm>
              <a:off x="5923406" y="3515868"/>
              <a:ext cx="41243" cy="74009"/>
            </a:xfrm>
            <a:custGeom>
              <a:avLst/>
              <a:gdLst>
                <a:gd name="connsiteX0" fmla="*/ 41243 w 41243"/>
                <a:gd name="connsiteY0" fmla="*/ 74009 h 74009"/>
                <a:gd name="connsiteX1" fmla="*/ 0 w 41243"/>
                <a:gd name="connsiteY1" fmla="*/ 74009 h 74009"/>
                <a:gd name="connsiteX2" fmla="*/ 0 w 41243"/>
                <a:gd name="connsiteY2" fmla="*/ 0 h 74009"/>
                <a:gd name="connsiteX3" fmla="*/ 41243 w 41243"/>
                <a:gd name="connsiteY3" fmla="*/ 0 h 74009"/>
                <a:gd name="connsiteX4" fmla="*/ 41243 w 41243"/>
                <a:gd name="connsiteY4" fmla="*/ 7620 h 74009"/>
                <a:gd name="connsiteX5" fmla="*/ 8573 w 41243"/>
                <a:gd name="connsiteY5" fmla="*/ 7620 h 74009"/>
                <a:gd name="connsiteX6" fmla="*/ 8573 w 41243"/>
                <a:gd name="connsiteY6" fmla="*/ 31432 h 74009"/>
                <a:gd name="connsiteX7" fmla="*/ 39243 w 41243"/>
                <a:gd name="connsiteY7" fmla="*/ 31432 h 74009"/>
                <a:gd name="connsiteX8" fmla="*/ 39243 w 41243"/>
                <a:gd name="connsiteY8" fmla="*/ 39053 h 74009"/>
                <a:gd name="connsiteX9" fmla="*/ 8573 w 41243"/>
                <a:gd name="connsiteY9" fmla="*/ 39053 h 74009"/>
                <a:gd name="connsiteX10" fmla="*/ 8573 w 41243"/>
                <a:gd name="connsiteY10" fmla="*/ 66294 h 74009"/>
                <a:gd name="connsiteX11" fmla="*/ 41243 w 41243"/>
                <a:gd name="connsiteY11" fmla="*/ 66294 h 74009"/>
                <a:gd name="connsiteX12" fmla="*/ 41243 w 41243"/>
                <a:gd name="connsiteY12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43" h="74009">
                  <a:moveTo>
                    <a:pt x="41243" y="74009"/>
                  </a:moveTo>
                  <a:lnTo>
                    <a:pt x="0" y="74009"/>
                  </a:lnTo>
                  <a:lnTo>
                    <a:pt x="0" y="0"/>
                  </a:lnTo>
                  <a:lnTo>
                    <a:pt x="41243" y="0"/>
                  </a:lnTo>
                  <a:lnTo>
                    <a:pt x="41243" y="7620"/>
                  </a:lnTo>
                  <a:lnTo>
                    <a:pt x="8573" y="7620"/>
                  </a:lnTo>
                  <a:lnTo>
                    <a:pt x="8573" y="31432"/>
                  </a:lnTo>
                  <a:lnTo>
                    <a:pt x="39243" y="31432"/>
                  </a:lnTo>
                  <a:lnTo>
                    <a:pt x="39243" y="39053"/>
                  </a:lnTo>
                  <a:lnTo>
                    <a:pt x="8573" y="39053"/>
                  </a:lnTo>
                  <a:lnTo>
                    <a:pt x="8573" y="66294"/>
                  </a:lnTo>
                  <a:lnTo>
                    <a:pt x="41243" y="66294"/>
                  </a:lnTo>
                  <a:lnTo>
                    <a:pt x="41243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A00F4708-9650-C182-C77B-47E46344B9B5}"/>
                </a:ext>
              </a:extLst>
            </p:cNvPr>
            <p:cNvSpPr/>
            <p:nvPr/>
          </p:nvSpPr>
          <p:spPr>
            <a:xfrm>
              <a:off x="5981128" y="3515868"/>
              <a:ext cx="52196" cy="74009"/>
            </a:xfrm>
            <a:custGeom>
              <a:avLst/>
              <a:gdLst>
                <a:gd name="connsiteX0" fmla="*/ 8572 w 52196"/>
                <a:gd name="connsiteY0" fmla="*/ 43243 h 74009"/>
                <a:gd name="connsiteX1" fmla="*/ 8572 w 52196"/>
                <a:gd name="connsiteY1" fmla="*/ 74009 h 74009"/>
                <a:gd name="connsiteX2" fmla="*/ 0 w 52196"/>
                <a:gd name="connsiteY2" fmla="*/ 74009 h 74009"/>
                <a:gd name="connsiteX3" fmla="*/ 0 w 52196"/>
                <a:gd name="connsiteY3" fmla="*/ 0 h 74009"/>
                <a:gd name="connsiteX4" fmla="*/ 20288 w 52196"/>
                <a:gd name="connsiteY4" fmla="*/ 0 h 74009"/>
                <a:gd name="connsiteX5" fmla="*/ 40386 w 52196"/>
                <a:gd name="connsiteY5" fmla="*/ 5239 h 74009"/>
                <a:gd name="connsiteX6" fmla="*/ 46958 w 52196"/>
                <a:gd name="connsiteY6" fmla="*/ 20955 h 74009"/>
                <a:gd name="connsiteX7" fmla="*/ 32099 w 52196"/>
                <a:gd name="connsiteY7" fmla="*/ 40767 h 74009"/>
                <a:gd name="connsiteX8" fmla="*/ 52197 w 52196"/>
                <a:gd name="connsiteY8" fmla="*/ 74009 h 74009"/>
                <a:gd name="connsiteX9" fmla="*/ 42005 w 52196"/>
                <a:gd name="connsiteY9" fmla="*/ 74009 h 74009"/>
                <a:gd name="connsiteX10" fmla="*/ 24098 w 52196"/>
                <a:gd name="connsiteY10" fmla="*/ 43243 h 74009"/>
                <a:gd name="connsiteX11" fmla="*/ 8668 w 52196"/>
                <a:gd name="connsiteY11" fmla="*/ 43243 h 74009"/>
                <a:gd name="connsiteX12" fmla="*/ 8572 w 52196"/>
                <a:gd name="connsiteY12" fmla="*/ 35814 h 74009"/>
                <a:gd name="connsiteX13" fmla="*/ 20383 w 52196"/>
                <a:gd name="connsiteY13" fmla="*/ 35814 h 74009"/>
                <a:gd name="connsiteX14" fmla="*/ 33719 w 52196"/>
                <a:gd name="connsiteY14" fmla="*/ 32194 h 74009"/>
                <a:gd name="connsiteX15" fmla="*/ 38005 w 52196"/>
                <a:gd name="connsiteY15" fmla="*/ 21336 h 74009"/>
                <a:gd name="connsiteX16" fmla="*/ 33623 w 52196"/>
                <a:gd name="connsiteY16" fmla="*/ 10763 h 74009"/>
                <a:gd name="connsiteX17" fmla="*/ 19717 w 52196"/>
                <a:gd name="connsiteY17" fmla="*/ 7525 h 74009"/>
                <a:gd name="connsiteX18" fmla="*/ 8572 w 52196"/>
                <a:gd name="connsiteY18" fmla="*/ 7525 h 74009"/>
                <a:gd name="connsiteX19" fmla="*/ 8572 w 52196"/>
                <a:gd name="connsiteY19" fmla="*/ 35814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96" h="74009">
                  <a:moveTo>
                    <a:pt x="8572" y="43243"/>
                  </a:moveTo>
                  <a:lnTo>
                    <a:pt x="8572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20288" y="0"/>
                  </a:lnTo>
                  <a:cubicBezTo>
                    <a:pt x="29337" y="0"/>
                    <a:pt x="36100" y="1714"/>
                    <a:pt x="40386" y="5239"/>
                  </a:cubicBezTo>
                  <a:cubicBezTo>
                    <a:pt x="44767" y="8668"/>
                    <a:pt x="46958" y="13906"/>
                    <a:pt x="46958" y="20955"/>
                  </a:cubicBezTo>
                  <a:cubicBezTo>
                    <a:pt x="46958" y="30766"/>
                    <a:pt x="42005" y="37338"/>
                    <a:pt x="32099" y="40767"/>
                  </a:cubicBezTo>
                  <a:lnTo>
                    <a:pt x="52197" y="74009"/>
                  </a:lnTo>
                  <a:lnTo>
                    <a:pt x="42005" y="74009"/>
                  </a:lnTo>
                  <a:lnTo>
                    <a:pt x="24098" y="43243"/>
                  </a:lnTo>
                  <a:lnTo>
                    <a:pt x="8668" y="43243"/>
                  </a:lnTo>
                  <a:close/>
                  <a:moveTo>
                    <a:pt x="8572" y="35814"/>
                  </a:moveTo>
                  <a:lnTo>
                    <a:pt x="20383" y="35814"/>
                  </a:lnTo>
                  <a:cubicBezTo>
                    <a:pt x="26479" y="35814"/>
                    <a:pt x="30956" y="34576"/>
                    <a:pt x="33719" y="32194"/>
                  </a:cubicBezTo>
                  <a:cubicBezTo>
                    <a:pt x="36576" y="29718"/>
                    <a:pt x="38005" y="26098"/>
                    <a:pt x="38005" y="21336"/>
                  </a:cubicBezTo>
                  <a:cubicBezTo>
                    <a:pt x="38005" y="16573"/>
                    <a:pt x="36576" y="12954"/>
                    <a:pt x="33623" y="10763"/>
                  </a:cubicBezTo>
                  <a:cubicBezTo>
                    <a:pt x="30766" y="8572"/>
                    <a:pt x="26098" y="7525"/>
                    <a:pt x="19717" y="7525"/>
                  </a:cubicBezTo>
                  <a:lnTo>
                    <a:pt x="8572" y="7525"/>
                  </a:lnTo>
                  <a:lnTo>
                    <a:pt x="8572" y="35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0" name="Szabadkézi sokszög: alakzat 49">
              <a:extLst>
                <a:ext uri="{FF2B5EF4-FFF2-40B4-BE49-F238E27FC236}">
                  <a16:creationId xmlns:a16="http://schemas.microsoft.com/office/drawing/2014/main" id="{87710D97-23E7-81F5-1BBB-A7D06D98D4FA}"/>
                </a:ext>
              </a:extLst>
            </p:cNvPr>
            <p:cNvSpPr/>
            <p:nvPr/>
          </p:nvSpPr>
          <p:spPr>
            <a:xfrm>
              <a:off x="6045231" y="3515868"/>
              <a:ext cx="41243" cy="74009"/>
            </a:xfrm>
            <a:custGeom>
              <a:avLst/>
              <a:gdLst>
                <a:gd name="connsiteX0" fmla="*/ 41243 w 41243"/>
                <a:gd name="connsiteY0" fmla="*/ 74009 h 74009"/>
                <a:gd name="connsiteX1" fmla="*/ 0 w 41243"/>
                <a:gd name="connsiteY1" fmla="*/ 74009 h 74009"/>
                <a:gd name="connsiteX2" fmla="*/ 0 w 41243"/>
                <a:gd name="connsiteY2" fmla="*/ 0 h 74009"/>
                <a:gd name="connsiteX3" fmla="*/ 41243 w 41243"/>
                <a:gd name="connsiteY3" fmla="*/ 0 h 74009"/>
                <a:gd name="connsiteX4" fmla="*/ 41243 w 41243"/>
                <a:gd name="connsiteY4" fmla="*/ 7620 h 74009"/>
                <a:gd name="connsiteX5" fmla="*/ 8573 w 41243"/>
                <a:gd name="connsiteY5" fmla="*/ 7620 h 74009"/>
                <a:gd name="connsiteX6" fmla="*/ 8573 w 41243"/>
                <a:gd name="connsiteY6" fmla="*/ 31432 h 74009"/>
                <a:gd name="connsiteX7" fmla="*/ 39243 w 41243"/>
                <a:gd name="connsiteY7" fmla="*/ 31432 h 74009"/>
                <a:gd name="connsiteX8" fmla="*/ 39243 w 41243"/>
                <a:gd name="connsiteY8" fmla="*/ 39053 h 74009"/>
                <a:gd name="connsiteX9" fmla="*/ 8573 w 41243"/>
                <a:gd name="connsiteY9" fmla="*/ 39053 h 74009"/>
                <a:gd name="connsiteX10" fmla="*/ 8573 w 41243"/>
                <a:gd name="connsiteY10" fmla="*/ 66294 h 74009"/>
                <a:gd name="connsiteX11" fmla="*/ 41243 w 41243"/>
                <a:gd name="connsiteY11" fmla="*/ 66294 h 74009"/>
                <a:gd name="connsiteX12" fmla="*/ 41243 w 41243"/>
                <a:gd name="connsiteY12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43" h="74009">
                  <a:moveTo>
                    <a:pt x="41243" y="74009"/>
                  </a:moveTo>
                  <a:lnTo>
                    <a:pt x="0" y="74009"/>
                  </a:lnTo>
                  <a:lnTo>
                    <a:pt x="0" y="0"/>
                  </a:lnTo>
                  <a:lnTo>
                    <a:pt x="41243" y="0"/>
                  </a:lnTo>
                  <a:lnTo>
                    <a:pt x="41243" y="7620"/>
                  </a:lnTo>
                  <a:lnTo>
                    <a:pt x="8573" y="7620"/>
                  </a:lnTo>
                  <a:lnTo>
                    <a:pt x="8573" y="31432"/>
                  </a:lnTo>
                  <a:lnTo>
                    <a:pt x="39243" y="31432"/>
                  </a:lnTo>
                  <a:lnTo>
                    <a:pt x="39243" y="39053"/>
                  </a:lnTo>
                  <a:lnTo>
                    <a:pt x="8573" y="39053"/>
                  </a:lnTo>
                  <a:lnTo>
                    <a:pt x="8573" y="66294"/>
                  </a:lnTo>
                  <a:lnTo>
                    <a:pt x="41243" y="66294"/>
                  </a:lnTo>
                  <a:lnTo>
                    <a:pt x="41243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1" name="Szabadkézi sokszög: alakzat 50">
              <a:extLst>
                <a:ext uri="{FF2B5EF4-FFF2-40B4-BE49-F238E27FC236}">
                  <a16:creationId xmlns:a16="http://schemas.microsoft.com/office/drawing/2014/main" id="{0051F278-AEDD-13B3-A550-B1A76E92039C}"/>
                </a:ext>
              </a:extLst>
            </p:cNvPr>
            <p:cNvSpPr/>
            <p:nvPr/>
          </p:nvSpPr>
          <p:spPr>
            <a:xfrm>
              <a:off x="6102952" y="3515868"/>
              <a:ext cx="59054" cy="74009"/>
            </a:xfrm>
            <a:custGeom>
              <a:avLst/>
              <a:gdLst>
                <a:gd name="connsiteX0" fmla="*/ 59055 w 59054"/>
                <a:gd name="connsiteY0" fmla="*/ 36290 h 74009"/>
                <a:gd name="connsiteX1" fmla="*/ 49054 w 59054"/>
                <a:gd name="connsiteY1" fmla="*/ 64294 h 74009"/>
                <a:gd name="connsiteX2" fmla="*/ 20479 w 59054"/>
                <a:gd name="connsiteY2" fmla="*/ 74009 h 74009"/>
                <a:gd name="connsiteX3" fmla="*/ 0 w 59054"/>
                <a:gd name="connsiteY3" fmla="*/ 74009 h 74009"/>
                <a:gd name="connsiteX4" fmla="*/ 0 w 59054"/>
                <a:gd name="connsiteY4" fmla="*/ 0 h 74009"/>
                <a:gd name="connsiteX5" fmla="*/ 22669 w 59054"/>
                <a:gd name="connsiteY5" fmla="*/ 0 h 74009"/>
                <a:gd name="connsiteX6" fmla="*/ 49530 w 59054"/>
                <a:gd name="connsiteY6" fmla="*/ 9525 h 74009"/>
                <a:gd name="connsiteX7" fmla="*/ 59055 w 59054"/>
                <a:gd name="connsiteY7" fmla="*/ 36290 h 74009"/>
                <a:gd name="connsiteX8" fmla="*/ 49911 w 59054"/>
                <a:gd name="connsiteY8" fmla="*/ 36576 h 74009"/>
                <a:gd name="connsiteX9" fmla="*/ 42577 w 59054"/>
                <a:gd name="connsiteY9" fmla="*/ 14764 h 74009"/>
                <a:gd name="connsiteX10" fmla="*/ 21050 w 59054"/>
                <a:gd name="connsiteY10" fmla="*/ 7429 h 74009"/>
                <a:gd name="connsiteX11" fmla="*/ 8572 w 59054"/>
                <a:gd name="connsiteY11" fmla="*/ 7429 h 74009"/>
                <a:gd name="connsiteX12" fmla="*/ 8572 w 59054"/>
                <a:gd name="connsiteY12" fmla="*/ 66580 h 74009"/>
                <a:gd name="connsiteX13" fmla="*/ 19050 w 59054"/>
                <a:gd name="connsiteY13" fmla="*/ 66580 h 74009"/>
                <a:gd name="connsiteX14" fmla="*/ 42196 w 59054"/>
                <a:gd name="connsiteY14" fmla="*/ 59055 h 74009"/>
                <a:gd name="connsiteX15" fmla="*/ 49911 w 59054"/>
                <a:gd name="connsiteY15" fmla="*/ 36671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54" h="74009">
                  <a:moveTo>
                    <a:pt x="59055" y="36290"/>
                  </a:moveTo>
                  <a:cubicBezTo>
                    <a:pt x="59055" y="48482"/>
                    <a:pt x="55721" y="57817"/>
                    <a:pt x="49054" y="64294"/>
                  </a:cubicBezTo>
                  <a:cubicBezTo>
                    <a:pt x="42481" y="70771"/>
                    <a:pt x="32956" y="74009"/>
                    <a:pt x="20479" y="74009"/>
                  </a:cubicBezTo>
                  <a:lnTo>
                    <a:pt x="0" y="74009"/>
                  </a:lnTo>
                  <a:lnTo>
                    <a:pt x="0" y="0"/>
                  </a:lnTo>
                  <a:lnTo>
                    <a:pt x="22669" y="0"/>
                  </a:lnTo>
                  <a:cubicBezTo>
                    <a:pt x="34195" y="0"/>
                    <a:pt x="43148" y="3143"/>
                    <a:pt x="49530" y="9525"/>
                  </a:cubicBezTo>
                  <a:cubicBezTo>
                    <a:pt x="55912" y="15907"/>
                    <a:pt x="59055" y="24860"/>
                    <a:pt x="59055" y="36290"/>
                  </a:cubicBezTo>
                  <a:close/>
                  <a:moveTo>
                    <a:pt x="49911" y="36576"/>
                  </a:moveTo>
                  <a:cubicBezTo>
                    <a:pt x="49911" y="26956"/>
                    <a:pt x="47434" y="19621"/>
                    <a:pt x="42577" y="14764"/>
                  </a:cubicBezTo>
                  <a:cubicBezTo>
                    <a:pt x="37719" y="9906"/>
                    <a:pt x="30575" y="7429"/>
                    <a:pt x="21050" y="7429"/>
                  </a:cubicBezTo>
                  <a:lnTo>
                    <a:pt x="8572" y="7429"/>
                  </a:lnTo>
                  <a:lnTo>
                    <a:pt x="8572" y="66580"/>
                  </a:lnTo>
                  <a:lnTo>
                    <a:pt x="19050" y="66580"/>
                  </a:lnTo>
                  <a:cubicBezTo>
                    <a:pt x="29337" y="66580"/>
                    <a:pt x="37052" y="64103"/>
                    <a:pt x="42196" y="59055"/>
                  </a:cubicBezTo>
                  <a:cubicBezTo>
                    <a:pt x="47339" y="54007"/>
                    <a:pt x="49911" y="46482"/>
                    <a:pt x="49911" y="3667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2" name="Szabadkézi sokszög: alakzat 51">
              <a:extLst>
                <a:ext uri="{FF2B5EF4-FFF2-40B4-BE49-F238E27FC236}">
                  <a16:creationId xmlns:a16="http://schemas.microsoft.com/office/drawing/2014/main" id="{12A9F304-5E6C-5464-05A6-73E29D665D73}"/>
                </a:ext>
              </a:extLst>
            </p:cNvPr>
            <p:cNvSpPr/>
            <p:nvPr/>
          </p:nvSpPr>
          <p:spPr>
            <a:xfrm>
              <a:off x="6205537" y="3515772"/>
              <a:ext cx="51339" cy="74009"/>
            </a:xfrm>
            <a:custGeom>
              <a:avLst/>
              <a:gdLst>
                <a:gd name="connsiteX0" fmla="*/ 0 w 51339"/>
                <a:gd name="connsiteY0" fmla="*/ 95 h 74009"/>
                <a:gd name="connsiteX1" fmla="*/ 20955 w 51339"/>
                <a:gd name="connsiteY1" fmla="*/ 95 h 74009"/>
                <a:gd name="connsiteX2" fmla="*/ 42291 w 51339"/>
                <a:gd name="connsiteY2" fmla="*/ 4477 h 74009"/>
                <a:gd name="connsiteX3" fmla="*/ 48863 w 51339"/>
                <a:gd name="connsiteY3" fmla="*/ 18383 h 74009"/>
                <a:gd name="connsiteX4" fmla="*/ 45148 w 51339"/>
                <a:gd name="connsiteY4" fmla="*/ 29242 h 74009"/>
                <a:gd name="connsiteX5" fmla="*/ 34481 w 51339"/>
                <a:gd name="connsiteY5" fmla="*/ 34766 h 74009"/>
                <a:gd name="connsiteX6" fmla="*/ 34481 w 51339"/>
                <a:gd name="connsiteY6" fmla="*/ 35242 h 74009"/>
                <a:gd name="connsiteX7" fmla="*/ 51340 w 51339"/>
                <a:gd name="connsiteY7" fmla="*/ 52959 h 74009"/>
                <a:gd name="connsiteX8" fmla="*/ 44577 w 51339"/>
                <a:gd name="connsiteY8" fmla="*/ 68485 h 74009"/>
                <a:gd name="connsiteX9" fmla="*/ 25813 w 51339"/>
                <a:gd name="connsiteY9" fmla="*/ 74009 h 74009"/>
                <a:gd name="connsiteX10" fmla="*/ 0 w 51339"/>
                <a:gd name="connsiteY10" fmla="*/ 74009 h 74009"/>
                <a:gd name="connsiteX11" fmla="*/ 0 w 51339"/>
                <a:gd name="connsiteY11" fmla="*/ 0 h 74009"/>
                <a:gd name="connsiteX12" fmla="*/ 8573 w 51339"/>
                <a:gd name="connsiteY12" fmla="*/ 31814 h 74009"/>
                <a:gd name="connsiteX13" fmla="*/ 22765 w 51339"/>
                <a:gd name="connsiteY13" fmla="*/ 31814 h 74009"/>
                <a:gd name="connsiteX14" fmla="*/ 35909 w 51339"/>
                <a:gd name="connsiteY14" fmla="*/ 28956 h 74009"/>
                <a:gd name="connsiteX15" fmla="*/ 39910 w 51339"/>
                <a:gd name="connsiteY15" fmla="*/ 19240 h 74009"/>
                <a:gd name="connsiteX16" fmla="*/ 35433 w 51339"/>
                <a:gd name="connsiteY16" fmla="*/ 10287 h 74009"/>
                <a:gd name="connsiteX17" fmla="*/ 21241 w 51339"/>
                <a:gd name="connsiteY17" fmla="*/ 7525 h 74009"/>
                <a:gd name="connsiteX18" fmla="*/ 8573 w 51339"/>
                <a:gd name="connsiteY18" fmla="*/ 7525 h 74009"/>
                <a:gd name="connsiteX19" fmla="*/ 8573 w 51339"/>
                <a:gd name="connsiteY19" fmla="*/ 31814 h 74009"/>
                <a:gd name="connsiteX20" fmla="*/ 8573 w 51339"/>
                <a:gd name="connsiteY20" fmla="*/ 39148 h 74009"/>
                <a:gd name="connsiteX21" fmla="*/ 8573 w 51339"/>
                <a:gd name="connsiteY21" fmla="*/ 66866 h 74009"/>
                <a:gd name="connsiteX22" fmla="*/ 24003 w 51339"/>
                <a:gd name="connsiteY22" fmla="*/ 66866 h 74009"/>
                <a:gd name="connsiteX23" fmla="*/ 37433 w 51339"/>
                <a:gd name="connsiteY23" fmla="*/ 63437 h 74009"/>
                <a:gd name="connsiteX24" fmla="*/ 42005 w 51339"/>
                <a:gd name="connsiteY24" fmla="*/ 52578 h 74009"/>
                <a:gd name="connsiteX25" fmla="*/ 37338 w 51339"/>
                <a:gd name="connsiteY25" fmla="*/ 42481 h 74009"/>
                <a:gd name="connsiteX26" fmla="*/ 23241 w 51339"/>
                <a:gd name="connsiteY26" fmla="*/ 39243 h 74009"/>
                <a:gd name="connsiteX27" fmla="*/ 8477 w 51339"/>
                <a:gd name="connsiteY27" fmla="*/ 39243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339" h="74009">
                  <a:moveTo>
                    <a:pt x="0" y="95"/>
                  </a:moveTo>
                  <a:lnTo>
                    <a:pt x="20955" y="95"/>
                  </a:lnTo>
                  <a:cubicBezTo>
                    <a:pt x="30766" y="95"/>
                    <a:pt x="37910" y="1524"/>
                    <a:pt x="42291" y="4477"/>
                  </a:cubicBezTo>
                  <a:cubicBezTo>
                    <a:pt x="46673" y="7429"/>
                    <a:pt x="48863" y="12097"/>
                    <a:pt x="48863" y="18383"/>
                  </a:cubicBezTo>
                  <a:cubicBezTo>
                    <a:pt x="48863" y="22765"/>
                    <a:pt x="47625" y="26384"/>
                    <a:pt x="45148" y="29242"/>
                  </a:cubicBezTo>
                  <a:cubicBezTo>
                    <a:pt x="42767" y="32099"/>
                    <a:pt x="39148" y="33909"/>
                    <a:pt x="34481" y="34766"/>
                  </a:cubicBezTo>
                  <a:lnTo>
                    <a:pt x="34481" y="35242"/>
                  </a:lnTo>
                  <a:cubicBezTo>
                    <a:pt x="45720" y="37147"/>
                    <a:pt x="51340" y="43053"/>
                    <a:pt x="51340" y="52959"/>
                  </a:cubicBezTo>
                  <a:cubicBezTo>
                    <a:pt x="51340" y="59531"/>
                    <a:pt x="49054" y="64770"/>
                    <a:pt x="44577" y="68485"/>
                  </a:cubicBezTo>
                  <a:cubicBezTo>
                    <a:pt x="40100" y="72199"/>
                    <a:pt x="33909" y="74009"/>
                    <a:pt x="25813" y="74009"/>
                  </a:cubicBezTo>
                  <a:lnTo>
                    <a:pt x="0" y="74009"/>
                  </a:lnTo>
                  <a:lnTo>
                    <a:pt x="0" y="0"/>
                  </a:lnTo>
                  <a:close/>
                  <a:moveTo>
                    <a:pt x="8573" y="31814"/>
                  </a:moveTo>
                  <a:lnTo>
                    <a:pt x="22765" y="31814"/>
                  </a:lnTo>
                  <a:cubicBezTo>
                    <a:pt x="28861" y="31814"/>
                    <a:pt x="33242" y="30861"/>
                    <a:pt x="35909" y="28956"/>
                  </a:cubicBezTo>
                  <a:cubicBezTo>
                    <a:pt x="38576" y="27051"/>
                    <a:pt x="39910" y="23813"/>
                    <a:pt x="39910" y="19240"/>
                  </a:cubicBezTo>
                  <a:cubicBezTo>
                    <a:pt x="39910" y="15049"/>
                    <a:pt x="38386" y="12097"/>
                    <a:pt x="35433" y="10287"/>
                  </a:cubicBezTo>
                  <a:cubicBezTo>
                    <a:pt x="32480" y="8477"/>
                    <a:pt x="27718" y="7525"/>
                    <a:pt x="21241" y="7525"/>
                  </a:cubicBezTo>
                  <a:lnTo>
                    <a:pt x="8573" y="7525"/>
                  </a:lnTo>
                  <a:lnTo>
                    <a:pt x="8573" y="31814"/>
                  </a:lnTo>
                  <a:close/>
                  <a:moveTo>
                    <a:pt x="8573" y="39148"/>
                  </a:moveTo>
                  <a:lnTo>
                    <a:pt x="8573" y="66866"/>
                  </a:lnTo>
                  <a:lnTo>
                    <a:pt x="24003" y="66866"/>
                  </a:lnTo>
                  <a:cubicBezTo>
                    <a:pt x="30004" y="66866"/>
                    <a:pt x="34481" y="65722"/>
                    <a:pt x="37433" y="63437"/>
                  </a:cubicBezTo>
                  <a:cubicBezTo>
                    <a:pt x="40481" y="61150"/>
                    <a:pt x="42005" y="57436"/>
                    <a:pt x="42005" y="52578"/>
                  </a:cubicBezTo>
                  <a:cubicBezTo>
                    <a:pt x="42005" y="48006"/>
                    <a:pt x="40481" y="44577"/>
                    <a:pt x="37338" y="42481"/>
                  </a:cubicBezTo>
                  <a:cubicBezTo>
                    <a:pt x="34290" y="40291"/>
                    <a:pt x="29527" y="39243"/>
                    <a:pt x="23241" y="39243"/>
                  </a:cubicBezTo>
                  <a:lnTo>
                    <a:pt x="8477" y="392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3" name="Szabadkézi sokszög: alakzat 52">
              <a:extLst>
                <a:ext uri="{FF2B5EF4-FFF2-40B4-BE49-F238E27FC236}">
                  <a16:creationId xmlns:a16="http://schemas.microsoft.com/office/drawing/2014/main" id="{850D88C1-A0F3-9B80-0E59-5C19A15159DF}"/>
                </a:ext>
              </a:extLst>
            </p:cNvPr>
            <p:cNvSpPr/>
            <p:nvPr/>
          </p:nvSpPr>
          <p:spPr>
            <a:xfrm>
              <a:off x="6262687" y="3515868"/>
              <a:ext cx="58007" cy="74009"/>
            </a:xfrm>
            <a:custGeom>
              <a:avLst/>
              <a:gdLst>
                <a:gd name="connsiteX0" fmla="*/ 28956 w 58007"/>
                <a:gd name="connsiteY0" fmla="*/ 37052 h 74009"/>
                <a:gd name="connsiteX1" fmla="*/ 48673 w 58007"/>
                <a:gd name="connsiteY1" fmla="*/ 0 h 74009"/>
                <a:gd name="connsiteX2" fmla="*/ 58007 w 58007"/>
                <a:gd name="connsiteY2" fmla="*/ 0 h 74009"/>
                <a:gd name="connsiteX3" fmla="*/ 33338 w 58007"/>
                <a:gd name="connsiteY3" fmla="*/ 45339 h 74009"/>
                <a:gd name="connsiteX4" fmla="*/ 33338 w 58007"/>
                <a:gd name="connsiteY4" fmla="*/ 74009 h 74009"/>
                <a:gd name="connsiteX5" fmla="*/ 24670 w 58007"/>
                <a:gd name="connsiteY5" fmla="*/ 74009 h 74009"/>
                <a:gd name="connsiteX6" fmla="*/ 24670 w 58007"/>
                <a:gd name="connsiteY6" fmla="*/ 45720 h 74009"/>
                <a:gd name="connsiteX7" fmla="*/ 0 w 58007"/>
                <a:gd name="connsiteY7" fmla="*/ 0 h 74009"/>
                <a:gd name="connsiteX8" fmla="*/ 9430 w 58007"/>
                <a:gd name="connsiteY8" fmla="*/ 0 h 74009"/>
                <a:gd name="connsiteX9" fmla="*/ 29051 w 58007"/>
                <a:gd name="connsiteY9" fmla="*/ 37052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007" h="74009">
                  <a:moveTo>
                    <a:pt x="28956" y="37052"/>
                  </a:moveTo>
                  <a:lnTo>
                    <a:pt x="48673" y="0"/>
                  </a:lnTo>
                  <a:lnTo>
                    <a:pt x="58007" y="0"/>
                  </a:lnTo>
                  <a:lnTo>
                    <a:pt x="33338" y="45339"/>
                  </a:lnTo>
                  <a:lnTo>
                    <a:pt x="33338" y="74009"/>
                  </a:lnTo>
                  <a:lnTo>
                    <a:pt x="24670" y="74009"/>
                  </a:lnTo>
                  <a:lnTo>
                    <a:pt x="24670" y="45720"/>
                  </a:lnTo>
                  <a:lnTo>
                    <a:pt x="0" y="0"/>
                  </a:lnTo>
                  <a:lnTo>
                    <a:pt x="9430" y="0"/>
                  </a:lnTo>
                  <a:lnTo>
                    <a:pt x="29051" y="370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4" name="Szabadkézi sokszög: alakzat 53">
              <a:extLst>
                <a:ext uri="{FF2B5EF4-FFF2-40B4-BE49-F238E27FC236}">
                  <a16:creationId xmlns:a16="http://schemas.microsoft.com/office/drawing/2014/main" id="{FF1D432E-E269-FCCE-365E-E495BC2A45EE}"/>
                </a:ext>
              </a:extLst>
            </p:cNvPr>
            <p:cNvSpPr/>
            <p:nvPr/>
          </p:nvSpPr>
          <p:spPr>
            <a:xfrm>
              <a:off x="6349745" y="3515868"/>
              <a:ext cx="55911" cy="74009"/>
            </a:xfrm>
            <a:custGeom>
              <a:avLst/>
              <a:gdLst>
                <a:gd name="connsiteX0" fmla="*/ 35814 w 55911"/>
                <a:gd name="connsiteY0" fmla="*/ 74009 h 74009"/>
                <a:gd name="connsiteX1" fmla="*/ 20098 w 55911"/>
                <a:gd name="connsiteY1" fmla="*/ 74009 h 74009"/>
                <a:gd name="connsiteX2" fmla="*/ 20098 w 55911"/>
                <a:gd name="connsiteY2" fmla="*/ 13049 h 74009"/>
                <a:gd name="connsiteX3" fmla="*/ 0 w 55911"/>
                <a:gd name="connsiteY3" fmla="*/ 13049 h 74009"/>
                <a:gd name="connsiteX4" fmla="*/ 0 w 55911"/>
                <a:gd name="connsiteY4" fmla="*/ 0 h 74009"/>
                <a:gd name="connsiteX5" fmla="*/ 55912 w 55911"/>
                <a:gd name="connsiteY5" fmla="*/ 0 h 74009"/>
                <a:gd name="connsiteX6" fmla="*/ 55912 w 55911"/>
                <a:gd name="connsiteY6" fmla="*/ 13049 h 74009"/>
                <a:gd name="connsiteX7" fmla="*/ 35814 w 55911"/>
                <a:gd name="connsiteY7" fmla="*/ 13049 h 74009"/>
                <a:gd name="connsiteX8" fmla="*/ 35814 w 55911"/>
                <a:gd name="connsiteY8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911" h="74009">
                  <a:moveTo>
                    <a:pt x="35814" y="74009"/>
                  </a:moveTo>
                  <a:lnTo>
                    <a:pt x="20098" y="74009"/>
                  </a:lnTo>
                  <a:lnTo>
                    <a:pt x="20098" y="13049"/>
                  </a:lnTo>
                  <a:lnTo>
                    <a:pt x="0" y="13049"/>
                  </a:lnTo>
                  <a:lnTo>
                    <a:pt x="0" y="0"/>
                  </a:lnTo>
                  <a:lnTo>
                    <a:pt x="55912" y="0"/>
                  </a:lnTo>
                  <a:lnTo>
                    <a:pt x="55912" y="13049"/>
                  </a:lnTo>
                  <a:lnTo>
                    <a:pt x="35814" y="13049"/>
                  </a:lnTo>
                  <a:lnTo>
                    <a:pt x="35814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5" name="Szabadkézi sokszög: alakzat 54">
              <a:extLst>
                <a:ext uri="{FF2B5EF4-FFF2-40B4-BE49-F238E27FC236}">
                  <a16:creationId xmlns:a16="http://schemas.microsoft.com/office/drawing/2014/main" id="{FE7D6A07-E478-00C7-5D35-452088E74050}"/>
                </a:ext>
              </a:extLst>
            </p:cNvPr>
            <p:cNvSpPr/>
            <p:nvPr/>
          </p:nvSpPr>
          <p:spPr>
            <a:xfrm>
              <a:off x="6416991" y="3515868"/>
              <a:ext cx="58959" cy="74009"/>
            </a:xfrm>
            <a:custGeom>
              <a:avLst/>
              <a:gdLst>
                <a:gd name="connsiteX0" fmla="*/ 15716 w 58959"/>
                <a:gd name="connsiteY0" fmla="*/ 32861 h 74009"/>
                <a:gd name="connsiteX1" fmla="*/ 20765 w 58959"/>
                <a:gd name="connsiteY1" fmla="*/ 32861 h 74009"/>
                <a:gd name="connsiteX2" fmla="*/ 31718 w 58959"/>
                <a:gd name="connsiteY2" fmla="*/ 30385 h 74009"/>
                <a:gd name="connsiteX3" fmla="*/ 35242 w 58959"/>
                <a:gd name="connsiteY3" fmla="*/ 22574 h 74009"/>
                <a:gd name="connsiteX4" fmla="*/ 31623 w 58959"/>
                <a:gd name="connsiteY4" fmla="*/ 15049 h 74009"/>
                <a:gd name="connsiteX5" fmla="*/ 20479 w 58959"/>
                <a:gd name="connsiteY5" fmla="*/ 12859 h 74009"/>
                <a:gd name="connsiteX6" fmla="*/ 15716 w 58959"/>
                <a:gd name="connsiteY6" fmla="*/ 12859 h 74009"/>
                <a:gd name="connsiteX7" fmla="*/ 15716 w 58959"/>
                <a:gd name="connsiteY7" fmla="*/ 32861 h 74009"/>
                <a:gd name="connsiteX8" fmla="*/ 15716 w 58959"/>
                <a:gd name="connsiteY8" fmla="*/ 45625 h 74009"/>
                <a:gd name="connsiteX9" fmla="*/ 15716 w 58959"/>
                <a:gd name="connsiteY9" fmla="*/ 74009 h 74009"/>
                <a:gd name="connsiteX10" fmla="*/ 0 w 58959"/>
                <a:gd name="connsiteY10" fmla="*/ 74009 h 74009"/>
                <a:gd name="connsiteX11" fmla="*/ 0 w 58959"/>
                <a:gd name="connsiteY11" fmla="*/ 0 h 74009"/>
                <a:gd name="connsiteX12" fmla="*/ 21527 w 58959"/>
                <a:gd name="connsiteY12" fmla="*/ 0 h 74009"/>
                <a:gd name="connsiteX13" fmla="*/ 43815 w 58959"/>
                <a:gd name="connsiteY13" fmla="*/ 5524 h 74009"/>
                <a:gd name="connsiteX14" fmla="*/ 51054 w 58959"/>
                <a:gd name="connsiteY14" fmla="*/ 22193 h 74009"/>
                <a:gd name="connsiteX15" fmla="*/ 47434 w 58959"/>
                <a:gd name="connsiteY15" fmla="*/ 33814 h 74009"/>
                <a:gd name="connsiteX16" fmla="*/ 37243 w 58959"/>
                <a:gd name="connsiteY16" fmla="*/ 41719 h 74009"/>
                <a:gd name="connsiteX17" fmla="*/ 58960 w 58959"/>
                <a:gd name="connsiteY17" fmla="*/ 74009 h 74009"/>
                <a:gd name="connsiteX18" fmla="*/ 41529 w 58959"/>
                <a:gd name="connsiteY18" fmla="*/ 74009 h 74009"/>
                <a:gd name="connsiteX19" fmla="*/ 23908 w 58959"/>
                <a:gd name="connsiteY19" fmla="*/ 45625 h 74009"/>
                <a:gd name="connsiteX20" fmla="*/ 15526 w 58959"/>
                <a:gd name="connsiteY20" fmla="*/ 45625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959" h="74009">
                  <a:moveTo>
                    <a:pt x="15716" y="32861"/>
                  </a:moveTo>
                  <a:lnTo>
                    <a:pt x="20765" y="32861"/>
                  </a:lnTo>
                  <a:cubicBezTo>
                    <a:pt x="25717" y="32861"/>
                    <a:pt x="29432" y="32004"/>
                    <a:pt x="31718" y="30385"/>
                  </a:cubicBezTo>
                  <a:cubicBezTo>
                    <a:pt x="34100" y="28765"/>
                    <a:pt x="35242" y="26098"/>
                    <a:pt x="35242" y="22574"/>
                  </a:cubicBezTo>
                  <a:cubicBezTo>
                    <a:pt x="35242" y="19050"/>
                    <a:pt x="34004" y="16573"/>
                    <a:pt x="31623" y="15049"/>
                  </a:cubicBezTo>
                  <a:cubicBezTo>
                    <a:pt x="29242" y="13526"/>
                    <a:pt x="25527" y="12859"/>
                    <a:pt x="20479" y="12859"/>
                  </a:cubicBezTo>
                  <a:lnTo>
                    <a:pt x="15716" y="12859"/>
                  </a:lnTo>
                  <a:lnTo>
                    <a:pt x="15716" y="32861"/>
                  </a:lnTo>
                  <a:close/>
                  <a:moveTo>
                    <a:pt x="15716" y="45625"/>
                  </a:moveTo>
                  <a:lnTo>
                    <a:pt x="15716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21527" y="0"/>
                  </a:lnTo>
                  <a:cubicBezTo>
                    <a:pt x="31623" y="0"/>
                    <a:pt x="39053" y="1810"/>
                    <a:pt x="43815" y="5524"/>
                  </a:cubicBezTo>
                  <a:cubicBezTo>
                    <a:pt x="48673" y="9144"/>
                    <a:pt x="51054" y="14764"/>
                    <a:pt x="51054" y="22193"/>
                  </a:cubicBezTo>
                  <a:cubicBezTo>
                    <a:pt x="51054" y="26575"/>
                    <a:pt x="49816" y="30385"/>
                    <a:pt x="47434" y="33814"/>
                  </a:cubicBezTo>
                  <a:cubicBezTo>
                    <a:pt x="45053" y="37147"/>
                    <a:pt x="41624" y="39814"/>
                    <a:pt x="37243" y="41719"/>
                  </a:cubicBezTo>
                  <a:cubicBezTo>
                    <a:pt x="48387" y="58388"/>
                    <a:pt x="55626" y="69152"/>
                    <a:pt x="58960" y="74009"/>
                  </a:cubicBezTo>
                  <a:lnTo>
                    <a:pt x="41529" y="74009"/>
                  </a:lnTo>
                  <a:lnTo>
                    <a:pt x="23908" y="45625"/>
                  </a:lnTo>
                  <a:lnTo>
                    <a:pt x="15526" y="456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6" name="Szabadkézi sokszög: alakzat 55">
              <a:extLst>
                <a:ext uri="{FF2B5EF4-FFF2-40B4-BE49-F238E27FC236}">
                  <a16:creationId xmlns:a16="http://schemas.microsoft.com/office/drawing/2014/main" id="{23F5E3B6-8A3A-DE9D-8363-3FD2159DBB2F}"/>
                </a:ext>
              </a:extLst>
            </p:cNvPr>
            <p:cNvSpPr/>
            <p:nvPr/>
          </p:nvSpPr>
          <p:spPr>
            <a:xfrm>
              <a:off x="6476237" y="3515582"/>
              <a:ext cx="71437" cy="74294"/>
            </a:xfrm>
            <a:custGeom>
              <a:avLst/>
              <a:gdLst>
                <a:gd name="connsiteX0" fmla="*/ 54578 w 71437"/>
                <a:gd name="connsiteY0" fmla="*/ 74295 h 74294"/>
                <a:gd name="connsiteX1" fmla="*/ 49244 w 71437"/>
                <a:gd name="connsiteY1" fmla="*/ 56674 h 74294"/>
                <a:gd name="connsiteX2" fmla="*/ 22288 w 71437"/>
                <a:gd name="connsiteY2" fmla="*/ 56674 h 74294"/>
                <a:gd name="connsiteX3" fmla="*/ 16954 w 71437"/>
                <a:gd name="connsiteY3" fmla="*/ 74295 h 74294"/>
                <a:gd name="connsiteX4" fmla="*/ 0 w 71437"/>
                <a:gd name="connsiteY4" fmla="*/ 74295 h 74294"/>
                <a:gd name="connsiteX5" fmla="*/ 26099 w 71437"/>
                <a:gd name="connsiteY5" fmla="*/ 0 h 74294"/>
                <a:gd name="connsiteX6" fmla="*/ 45244 w 71437"/>
                <a:gd name="connsiteY6" fmla="*/ 0 h 74294"/>
                <a:gd name="connsiteX7" fmla="*/ 71438 w 71437"/>
                <a:gd name="connsiteY7" fmla="*/ 74295 h 74294"/>
                <a:gd name="connsiteX8" fmla="*/ 54578 w 71437"/>
                <a:gd name="connsiteY8" fmla="*/ 74295 h 74294"/>
                <a:gd name="connsiteX9" fmla="*/ 45434 w 71437"/>
                <a:gd name="connsiteY9" fmla="*/ 43529 h 74294"/>
                <a:gd name="connsiteX10" fmla="*/ 37052 w 71437"/>
                <a:gd name="connsiteY10" fmla="*/ 16478 h 74294"/>
                <a:gd name="connsiteX11" fmla="*/ 35719 w 71437"/>
                <a:gd name="connsiteY11" fmla="*/ 11525 h 74294"/>
                <a:gd name="connsiteX12" fmla="*/ 26099 w 71437"/>
                <a:gd name="connsiteY12" fmla="*/ 43529 h 74294"/>
                <a:gd name="connsiteX13" fmla="*/ 45434 w 71437"/>
                <a:gd name="connsiteY13" fmla="*/ 43529 h 7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437" h="74294">
                  <a:moveTo>
                    <a:pt x="54578" y="74295"/>
                  </a:moveTo>
                  <a:lnTo>
                    <a:pt x="49244" y="56674"/>
                  </a:lnTo>
                  <a:lnTo>
                    <a:pt x="22288" y="56674"/>
                  </a:lnTo>
                  <a:lnTo>
                    <a:pt x="16954" y="74295"/>
                  </a:lnTo>
                  <a:lnTo>
                    <a:pt x="0" y="74295"/>
                  </a:lnTo>
                  <a:lnTo>
                    <a:pt x="26099" y="0"/>
                  </a:lnTo>
                  <a:lnTo>
                    <a:pt x="45244" y="0"/>
                  </a:lnTo>
                  <a:lnTo>
                    <a:pt x="71438" y="74295"/>
                  </a:lnTo>
                  <a:lnTo>
                    <a:pt x="54578" y="74295"/>
                  </a:lnTo>
                  <a:close/>
                  <a:moveTo>
                    <a:pt x="45434" y="43529"/>
                  </a:moveTo>
                  <a:cubicBezTo>
                    <a:pt x="40481" y="27527"/>
                    <a:pt x="37624" y="18574"/>
                    <a:pt x="37052" y="16478"/>
                  </a:cubicBezTo>
                  <a:cubicBezTo>
                    <a:pt x="36481" y="14383"/>
                    <a:pt x="36004" y="12764"/>
                    <a:pt x="35719" y="11525"/>
                  </a:cubicBezTo>
                  <a:cubicBezTo>
                    <a:pt x="34576" y="15811"/>
                    <a:pt x="31433" y="26575"/>
                    <a:pt x="26099" y="43529"/>
                  </a:cubicBezTo>
                  <a:lnTo>
                    <a:pt x="45434" y="435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7" name="Szabadkézi sokszög: alakzat 56">
              <a:extLst>
                <a:ext uri="{FF2B5EF4-FFF2-40B4-BE49-F238E27FC236}">
                  <a16:creationId xmlns:a16="http://schemas.microsoft.com/office/drawing/2014/main" id="{CC841909-4C46-66AD-4B71-CD8FBA75BF2B}"/>
                </a:ext>
              </a:extLst>
            </p:cNvPr>
            <p:cNvSpPr/>
            <p:nvPr/>
          </p:nvSpPr>
          <p:spPr>
            <a:xfrm>
              <a:off x="6557104" y="3515868"/>
              <a:ext cx="15716" cy="74009"/>
            </a:xfrm>
            <a:custGeom>
              <a:avLst/>
              <a:gdLst>
                <a:gd name="connsiteX0" fmla="*/ 0 w 15716"/>
                <a:gd name="connsiteY0" fmla="*/ 74009 h 74009"/>
                <a:gd name="connsiteX1" fmla="*/ 0 w 15716"/>
                <a:gd name="connsiteY1" fmla="*/ 0 h 74009"/>
                <a:gd name="connsiteX2" fmla="*/ 15716 w 15716"/>
                <a:gd name="connsiteY2" fmla="*/ 0 h 74009"/>
                <a:gd name="connsiteX3" fmla="*/ 15716 w 15716"/>
                <a:gd name="connsiteY3" fmla="*/ 74009 h 74009"/>
                <a:gd name="connsiteX4" fmla="*/ 0 w 15716"/>
                <a:gd name="connsiteY4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" h="74009">
                  <a:moveTo>
                    <a:pt x="0" y="74009"/>
                  </a:moveTo>
                  <a:lnTo>
                    <a:pt x="0" y="0"/>
                  </a:lnTo>
                  <a:lnTo>
                    <a:pt x="15716" y="0"/>
                  </a:lnTo>
                  <a:lnTo>
                    <a:pt x="15716" y="74009"/>
                  </a:lnTo>
                  <a:lnTo>
                    <a:pt x="0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8" name="Szabadkézi sokszög: alakzat 57">
              <a:extLst>
                <a:ext uri="{FF2B5EF4-FFF2-40B4-BE49-F238E27FC236}">
                  <a16:creationId xmlns:a16="http://schemas.microsoft.com/office/drawing/2014/main" id="{D81320D1-C005-2912-FDE2-71194B18B3B2}"/>
                </a:ext>
              </a:extLst>
            </p:cNvPr>
            <p:cNvSpPr/>
            <p:nvPr/>
          </p:nvSpPr>
          <p:spPr>
            <a:xfrm>
              <a:off x="6591394" y="3515868"/>
              <a:ext cx="65722" cy="74009"/>
            </a:xfrm>
            <a:custGeom>
              <a:avLst/>
              <a:gdLst>
                <a:gd name="connsiteX0" fmla="*/ 65627 w 65722"/>
                <a:gd name="connsiteY0" fmla="*/ 74009 h 74009"/>
                <a:gd name="connsiteX1" fmla="*/ 45720 w 65722"/>
                <a:gd name="connsiteY1" fmla="*/ 74009 h 74009"/>
                <a:gd name="connsiteX2" fmla="*/ 13525 w 65722"/>
                <a:gd name="connsiteY2" fmla="*/ 18002 h 74009"/>
                <a:gd name="connsiteX3" fmla="*/ 13049 w 65722"/>
                <a:gd name="connsiteY3" fmla="*/ 18002 h 74009"/>
                <a:gd name="connsiteX4" fmla="*/ 14002 w 65722"/>
                <a:gd name="connsiteY4" fmla="*/ 39148 h 74009"/>
                <a:gd name="connsiteX5" fmla="*/ 14002 w 65722"/>
                <a:gd name="connsiteY5" fmla="*/ 74009 h 74009"/>
                <a:gd name="connsiteX6" fmla="*/ 0 w 65722"/>
                <a:gd name="connsiteY6" fmla="*/ 74009 h 74009"/>
                <a:gd name="connsiteX7" fmla="*/ 0 w 65722"/>
                <a:gd name="connsiteY7" fmla="*/ 0 h 74009"/>
                <a:gd name="connsiteX8" fmla="*/ 19812 w 65722"/>
                <a:gd name="connsiteY8" fmla="*/ 0 h 74009"/>
                <a:gd name="connsiteX9" fmla="*/ 52007 w 65722"/>
                <a:gd name="connsiteY9" fmla="*/ 55435 h 74009"/>
                <a:gd name="connsiteX10" fmla="*/ 52388 w 65722"/>
                <a:gd name="connsiteY10" fmla="*/ 55435 h 74009"/>
                <a:gd name="connsiteX11" fmla="*/ 51625 w 65722"/>
                <a:gd name="connsiteY11" fmla="*/ 35052 h 74009"/>
                <a:gd name="connsiteX12" fmla="*/ 51625 w 65722"/>
                <a:gd name="connsiteY12" fmla="*/ 0 h 74009"/>
                <a:gd name="connsiteX13" fmla="*/ 65723 w 65722"/>
                <a:gd name="connsiteY13" fmla="*/ 0 h 74009"/>
                <a:gd name="connsiteX14" fmla="*/ 65723 w 65722"/>
                <a:gd name="connsiteY14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722" h="74009">
                  <a:moveTo>
                    <a:pt x="65627" y="74009"/>
                  </a:moveTo>
                  <a:lnTo>
                    <a:pt x="45720" y="74009"/>
                  </a:lnTo>
                  <a:lnTo>
                    <a:pt x="13525" y="18002"/>
                  </a:lnTo>
                  <a:lnTo>
                    <a:pt x="13049" y="18002"/>
                  </a:lnTo>
                  <a:cubicBezTo>
                    <a:pt x="13716" y="27908"/>
                    <a:pt x="14002" y="34957"/>
                    <a:pt x="14002" y="39148"/>
                  </a:cubicBezTo>
                  <a:lnTo>
                    <a:pt x="14002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52007" y="55435"/>
                  </a:lnTo>
                  <a:lnTo>
                    <a:pt x="52388" y="55435"/>
                  </a:lnTo>
                  <a:cubicBezTo>
                    <a:pt x="51911" y="45815"/>
                    <a:pt x="51625" y="39053"/>
                    <a:pt x="51625" y="35052"/>
                  </a:cubicBezTo>
                  <a:lnTo>
                    <a:pt x="51625" y="0"/>
                  </a:lnTo>
                  <a:lnTo>
                    <a:pt x="65723" y="0"/>
                  </a:lnTo>
                  <a:lnTo>
                    <a:pt x="65723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9" name="Szabadkézi sokszög: alakzat 58">
              <a:extLst>
                <a:ext uri="{FF2B5EF4-FFF2-40B4-BE49-F238E27FC236}">
                  <a16:creationId xmlns:a16="http://schemas.microsoft.com/office/drawing/2014/main" id="{8DE3EA54-A59C-7DBF-5DFE-75121C1BBD19}"/>
                </a:ext>
              </a:extLst>
            </p:cNvPr>
            <p:cNvSpPr/>
            <p:nvPr/>
          </p:nvSpPr>
          <p:spPr>
            <a:xfrm>
              <a:off x="6675786" y="3515868"/>
              <a:ext cx="15716" cy="74009"/>
            </a:xfrm>
            <a:custGeom>
              <a:avLst/>
              <a:gdLst>
                <a:gd name="connsiteX0" fmla="*/ 0 w 15716"/>
                <a:gd name="connsiteY0" fmla="*/ 74009 h 74009"/>
                <a:gd name="connsiteX1" fmla="*/ 0 w 15716"/>
                <a:gd name="connsiteY1" fmla="*/ 0 h 74009"/>
                <a:gd name="connsiteX2" fmla="*/ 15716 w 15716"/>
                <a:gd name="connsiteY2" fmla="*/ 0 h 74009"/>
                <a:gd name="connsiteX3" fmla="*/ 15716 w 15716"/>
                <a:gd name="connsiteY3" fmla="*/ 74009 h 74009"/>
                <a:gd name="connsiteX4" fmla="*/ 0 w 15716"/>
                <a:gd name="connsiteY4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" h="74009">
                  <a:moveTo>
                    <a:pt x="0" y="74009"/>
                  </a:moveTo>
                  <a:lnTo>
                    <a:pt x="0" y="0"/>
                  </a:lnTo>
                  <a:lnTo>
                    <a:pt x="15716" y="0"/>
                  </a:lnTo>
                  <a:lnTo>
                    <a:pt x="15716" y="74009"/>
                  </a:lnTo>
                  <a:lnTo>
                    <a:pt x="0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0" name="Szabadkézi sokszög: alakzat 59">
              <a:extLst>
                <a:ext uri="{FF2B5EF4-FFF2-40B4-BE49-F238E27FC236}">
                  <a16:creationId xmlns:a16="http://schemas.microsoft.com/office/drawing/2014/main" id="{4A368BB7-DFAC-9F9F-BBAA-83783BE17B72}"/>
                </a:ext>
              </a:extLst>
            </p:cNvPr>
            <p:cNvSpPr/>
            <p:nvPr/>
          </p:nvSpPr>
          <p:spPr>
            <a:xfrm>
              <a:off x="6710076" y="3515868"/>
              <a:ext cx="65722" cy="74009"/>
            </a:xfrm>
            <a:custGeom>
              <a:avLst/>
              <a:gdLst>
                <a:gd name="connsiteX0" fmla="*/ 65627 w 65722"/>
                <a:gd name="connsiteY0" fmla="*/ 74009 h 74009"/>
                <a:gd name="connsiteX1" fmla="*/ 45720 w 65722"/>
                <a:gd name="connsiteY1" fmla="*/ 74009 h 74009"/>
                <a:gd name="connsiteX2" fmla="*/ 13525 w 65722"/>
                <a:gd name="connsiteY2" fmla="*/ 18002 h 74009"/>
                <a:gd name="connsiteX3" fmla="*/ 13049 w 65722"/>
                <a:gd name="connsiteY3" fmla="*/ 18002 h 74009"/>
                <a:gd name="connsiteX4" fmla="*/ 14002 w 65722"/>
                <a:gd name="connsiteY4" fmla="*/ 39148 h 74009"/>
                <a:gd name="connsiteX5" fmla="*/ 14002 w 65722"/>
                <a:gd name="connsiteY5" fmla="*/ 74009 h 74009"/>
                <a:gd name="connsiteX6" fmla="*/ 0 w 65722"/>
                <a:gd name="connsiteY6" fmla="*/ 74009 h 74009"/>
                <a:gd name="connsiteX7" fmla="*/ 0 w 65722"/>
                <a:gd name="connsiteY7" fmla="*/ 0 h 74009"/>
                <a:gd name="connsiteX8" fmla="*/ 19812 w 65722"/>
                <a:gd name="connsiteY8" fmla="*/ 0 h 74009"/>
                <a:gd name="connsiteX9" fmla="*/ 52006 w 65722"/>
                <a:gd name="connsiteY9" fmla="*/ 55435 h 74009"/>
                <a:gd name="connsiteX10" fmla="*/ 52388 w 65722"/>
                <a:gd name="connsiteY10" fmla="*/ 55435 h 74009"/>
                <a:gd name="connsiteX11" fmla="*/ 51625 w 65722"/>
                <a:gd name="connsiteY11" fmla="*/ 35052 h 74009"/>
                <a:gd name="connsiteX12" fmla="*/ 51625 w 65722"/>
                <a:gd name="connsiteY12" fmla="*/ 0 h 74009"/>
                <a:gd name="connsiteX13" fmla="*/ 65722 w 65722"/>
                <a:gd name="connsiteY13" fmla="*/ 0 h 74009"/>
                <a:gd name="connsiteX14" fmla="*/ 65722 w 65722"/>
                <a:gd name="connsiteY14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722" h="74009">
                  <a:moveTo>
                    <a:pt x="65627" y="74009"/>
                  </a:moveTo>
                  <a:lnTo>
                    <a:pt x="45720" y="74009"/>
                  </a:lnTo>
                  <a:lnTo>
                    <a:pt x="13525" y="18002"/>
                  </a:lnTo>
                  <a:lnTo>
                    <a:pt x="13049" y="18002"/>
                  </a:lnTo>
                  <a:cubicBezTo>
                    <a:pt x="13716" y="27908"/>
                    <a:pt x="14002" y="34957"/>
                    <a:pt x="14002" y="39148"/>
                  </a:cubicBezTo>
                  <a:lnTo>
                    <a:pt x="14002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52006" y="55435"/>
                  </a:lnTo>
                  <a:lnTo>
                    <a:pt x="52388" y="55435"/>
                  </a:lnTo>
                  <a:cubicBezTo>
                    <a:pt x="51911" y="45815"/>
                    <a:pt x="51625" y="39053"/>
                    <a:pt x="51625" y="35052"/>
                  </a:cubicBezTo>
                  <a:lnTo>
                    <a:pt x="51625" y="0"/>
                  </a:lnTo>
                  <a:lnTo>
                    <a:pt x="65722" y="0"/>
                  </a:lnTo>
                  <a:lnTo>
                    <a:pt x="65722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1" name="Szabadkézi sokszög: alakzat 60">
              <a:extLst>
                <a:ext uri="{FF2B5EF4-FFF2-40B4-BE49-F238E27FC236}">
                  <a16:creationId xmlns:a16="http://schemas.microsoft.com/office/drawing/2014/main" id="{E6F3A01F-6E40-AB56-DF1C-DFF5CC6B26B9}"/>
                </a:ext>
              </a:extLst>
            </p:cNvPr>
            <p:cNvSpPr/>
            <p:nvPr/>
          </p:nvSpPr>
          <p:spPr>
            <a:xfrm>
              <a:off x="6791133" y="3514915"/>
              <a:ext cx="60769" cy="76009"/>
            </a:xfrm>
            <a:custGeom>
              <a:avLst/>
              <a:gdLst>
                <a:gd name="connsiteX0" fmla="*/ 31433 w 60769"/>
                <a:gd name="connsiteY0" fmla="*/ 33433 h 76009"/>
                <a:gd name="connsiteX1" fmla="*/ 60770 w 60769"/>
                <a:gd name="connsiteY1" fmla="*/ 33433 h 76009"/>
                <a:gd name="connsiteX2" fmla="*/ 60770 w 60769"/>
                <a:gd name="connsiteY2" fmla="*/ 71819 h 76009"/>
                <a:gd name="connsiteX3" fmla="*/ 47339 w 60769"/>
                <a:gd name="connsiteY3" fmla="*/ 75057 h 76009"/>
                <a:gd name="connsiteX4" fmla="*/ 34481 w 60769"/>
                <a:gd name="connsiteY4" fmla="*/ 76009 h 76009"/>
                <a:gd name="connsiteX5" fmla="*/ 8858 w 60769"/>
                <a:gd name="connsiteY5" fmla="*/ 66199 h 76009"/>
                <a:gd name="connsiteX6" fmla="*/ 0 w 60769"/>
                <a:gd name="connsiteY6" fmla="*/ 37909 h 76009"/>
                <a:gd name="connsiteX7" fmla="*/ 10192 w 60769"/>
                <a:gd name="connsiteY7" fmla="*/ 10001 h 76009"/>
                <a:gd name="connsiteX8" fmla="*/ 38671 w 60769"/>
                <a:gd name="connsiteY8" fmla="*/ 0 h 76009"/>
                <a:gd name="connsiteX9" fmla="*/ 60674 w 60769"/>
                <a:gd name="connsiteY9" fmla="*/ 4572 h 76009"/>
                <a:gd name="connsiteX10" fmla="*/ 55436 w 60769"/>
                <a:gd name="connsiteY10" fmla="*/ 17145 h 76009"/>
                <a:gd name="connsiteX11" fmla="*/ 38576 w 60769"/>
                <a:gd name="connsiteY11" fmla="*/ 13049 h 76009"/>
                <a:gd name="connsiteX12" fmla="*/ 22289 w 60769"/>
                <a:gd name="connsiteY12" fmla="*/ 19907 h 76009"/>
                <a:gd name="connsiteX13" fmla="*/ 16192 w 60769"/>
                <a:gd name="connsiteY13" fmla="*/ 38291 h 76009"/>
                <a:gd name="connsiteX14" fmla="*/ 21050 w 60769"/>
                <a:gd name="connsiteY14" fmla="*/ 56674 h 76009"/>
                <a:gd name="connsiteX15" fmla="*/ 35433 w 60769"/>
                <a:gd name="connsiteY15" fmla="*/ 62960 h 76009"/>
                <a:gd name="connsiteX16" fmla="*/ 45434 w 60769"/>
                <a:gd name="connsiteY16" fmla="*/ 61913 h 76009"/>
                <a:gd name="connsiteX17" fmla="*/ 45434 w 60769"/>
                <a:gd name="connsiteY17" fmla="*/ 46482 h 76009"/>
                <a:gd name="connsiteX18" fmla="*/ 31433 w 60769"/>
                <a:gd name="connsiteY18" fmla="*/ 46482 h 76009"/>
                <a:gd name="connsiteX19" fmla="*/ 31433 w 60769"/>
                <a:gd name="connsiteY19" fmla="*/ 33433 h 7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69" h="76009">
                  <a:moveTo>
                    <a:pt x="31433" y="33433"/>
                  </a:moveTo>
                  <a:lnTo>
                    <a:pt x="60770" y="33433"/>
                  </a:lnTo>
                  <a:lnTo>
                    <a:pt x="60770" y="71819"/>
                  </a:lnTo>
                  <a:cubicBezTo>
                    <a:pt x="56007" y="73343"/>
                    <a:pt x="51530" y="74486"/>
                    <a:pt x="47339" y="75057"/>
                  </a:cubicBezTo>
                  <a:cubicBezTo>
                    <a:pt x="43148" y="75724"/>
                    <a:pt x="38862" y="76009"/>
                    <a:pt x="34481" y="76009"/>
                  </a:cubicBezTo>
                  <a:cubicBezTo>
                    <a:pt x="23336" y="76009"/>
                    <a:pt x="14764" y="72771"/>
                    <a:pt x="8858" y="66199"/>
                  </a:cubicBezTo>
                  <a:cubicBezTo>
                    <a:pt x="2953" y="59626"/>
                    <a:pt x="0" y="50197"/>
                    <a:pt x="0" y="37909"/>
                  </a:cubicBezTo>
                  <a:cubicBezTo>
                    <a:pt x="0" y="25622"/>
                    <a:pt x="3429" y="16669"/>
                    <a:pt x="10192" y="10001"/>
                  </a:cubicBezTo>
                  <a:cubicBezTo>
                    <a:pt x="17050" y="3334"/>
                    <a:pt x="26479" y="0"/>
                    <a:pt x="38671" y="0"/>
                  </a:cubicBezTo>
                  <a:cubicBezTo>
                    <a:pt x="46292" y="0"/>
                    <a:pt x="53626" y="1524"/>
                    <a:pt x="60674" y="4572"/>
                  </a:cubicBezTo>
                  <a:lnTo>
                    <a:pt x="55436" y="17145"/>
                  </a:lnTo>
                  <a:cubicBezTo>
                    <a:pt x="50006" y="14478"/>
                    <a:pt x="44387" y="13049"/>
                    <a:pt x="38576" y="13049"/>
                  </a:cubicBezTo>
                  <a:cubicBezTo>
                    <a:pt x="31814" y="13049"/>
                    <a:pt x="26384" y="15335"/>
                    <a:pt x="22289" y="19907"/>
                  </a:cubicBezTo>
                  <a:cubicBezTo>
                    <a:pt x="18193" y="24479"/>
                    <a:pt x="16192" y="30575"/>
                    <a:pt x="16192" y="38291"/>
                  </a:cubicBezTo>
                  <a:cubicBezTo>
                    <a:pt x="16192" y="46006"/>
                    <a:pt x="17812" y="52483"/>
                    <a:pt x="21050" y="56674"/>
                  </a:cubicBezTo>
                  <a:cubicBezTo>
                    <a:pt x="24384" y="60865"/>
                    <a:pt x="29146" y="62960"/>
                    <a:pt x="35433" y="62960"/>
                  </a:cubicBezTo>
                  <a:cubicBezTo>
                    <a:pt x="38671" y="62960"/>
                    <a:pt x="42005" y="62579"/>
                    <a:pt x="45434" y="61913"/>
                  </a:cubicBezTo>
                  <a:lnTo>
                    <a:pt x="45434" y="46482"/>
                  </a:lnTo>
                  <a:lnTo>
                    <a:pt x="31433" y="46482"/>
                  </a:lnTo>
                  <a:lnTo>
                    <a:pt x="31433" y="334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2" name="Szabadkézi sokszög: alakzat 61">
              <a:extLst>
                <a:ext uri="{FF2B5EF4-FFF2-40B4-BE49-F238E27FC236}">
                  <a16:creationId xmlns:a16="http://schemas.microsoft.com/office/drawing/2014/main" id="{17FF4F17-573D-D905-9868-3D8ED06D3986}"/>
                </a:ext>
              </a:extLst>
            </p:cNvPr>
            <p:cNvSpPr/>
            <p:nvPr/>
          </p:nvSpPr>
          <p:spPr>
            <a:xfrm>
              <a:off x="6864286" y="3514629"/>
              <a:ext cx="51149" cy="76200"/>
            </a:xfrm>
            <a:custGeom>
              <a:avLst/>
              <a:gdLst>
                <a:gd name="connsiteX0" fmla="*/ 48958 w 51149"/>
                <a:gd name="connsiteY0" fmla="*/ 17812 h 76200"/>
                <a:gd name="connsiteX1" fmla="*/ 44767 w 51149"/>
                <a:gd name="connsiteY1" fmla="*/ 29623 h 76200"/>
                <a:gd name="connsiteX2" fmla="*/ 32956 w 51149"/>
                <a:gd name="connsiteY2" fmla="*/ 36290 h 76200"/>
                <a:gd name="connsiteX3" fmla="*/ 32956 w 51149"/>
                <a:gd name="connsiteY3" fmla="*/ 36576 h 76200"/>
                <a:gd name="connsiteX4" fmla="*/ 46577 w 51149"/>
                <a:gd name="connsiteY4" fmla="*/ 42005 h 76200"/>
                <a:gd name="connsiteX5" fmla="*/ 51149 w 51149"/>
                <a:gd name="connsiteY5" fmla="*/ 53626 h 76200"/>
                <a:gd name="connsiteX6" fmla="*/ 43434 w 51149"/>
                <a:gd name="connsiteY6" fmla="*/ 70294 h 76200"/>
                <a:gd name="connsiteX7" fmla="*/ 21336 w 51149"/>
                <a:gd name="connsiteY7" fmla="*/ 76200 h 76200"/>
                <a:gd name="connsiteX8" fmla="*/ 0 w 51149"/>
                <a:gd name="connsiteY8" fmla="*/ 72200 h 76200"/>
                <a:gd name="connsiteX9" fmla="*/ 0 w 51149"/>
                <a:gd name="connsiteY9" fmla="*/ 58864 h 76200"/>
                <a:gd name="connsiteX10" fmla="*/ 9430 w 51149"/>
                <a:gd name="connsiteY10" fmla="*/ 62389 h 76200"/>
                <a:gd name="connsiteX11" fmla="*/ 19621 w 51149"/>
                <a:gd name="connsiteY11" fmla="*/ 63722 h 76200"/>
                <a:gd name="connsiteX12" fmla="*/ 31051 w 51149"/>
                <a:gd name="connsiteY12" fmla="*/ 61055 h 76200"/>
                <a:gd name="connsiteX13" fmla="*/ 34766 w 51149"/>
                <a:gd name="connsiteY13" fmla="*/ 52578 h 76200"/>
                <a:gd name="connsiteX14" fmla="*/ 30480 w 51149"/>
                <a:gd name="connsiteY14" fmla="*/ 45148 h 76200"/>
                <a:gd name="connsiteX15" fmla="*/ 16954 w 51149"/>
                <a:gd name="connsiteY15" fmla="*/ 42958 h 76200"/>
                <a:gd name="connsiteX16" fmla="*/ 11335 w 51149"/>
                <a:gd name="connsiteY16" fmla="*/ 42958 h 76200"/>
                <a:gd name="connsiteX17" fmla="*/ 11335 w 51149"/>
                <a:gd name="connsiteY17" fmla="*/ 30956 h 76200"/>
                <a:gd name="connsiteX18" fmla="*/ 17050 w 51149"/>
                <a:gd name="connsiteY18" fmla="*/ 30956 h 76200"/>
                <a:gd name="connsiteX19" fmla="*/ 29623 w 51149"/>
                <a:gd name="connsiteY19" fmla="*/ 28766 h 76200"/>
                <a:gd name="connsiteX20" fmla="*/ 33623 w 51149"/>
                <a:gd name="connsiteY20" fmla="*/ 21050 h 76200"/>
                <a:gd name="connsiteX21" fmla="*/ 23146 w 51149"/>
                <a:gd name="connsiteY21" fmla="*/ 12668 h 76200"/>
                <a:gd name="connsiteX22" fmla="*/ 15716 w 51149"/>
                <a:gd name="connsiteY22" fmla="*/ 13907 h 76200"/>
                <a:gd name="connsiteX23" fmla="*/ 7334 w 51149"/>
                <a:gd name="connsiteY23" fmla="*/ 18097 h 76200"/>
                <a:gd name="connsiteX24" fmla="*/ 95 w 51149"/>
                <a:gd name="connsiteY24" fmla="*/ 7334 h 76200"/>
                <a:gd name="connsiteX25" fmla="*/ 24289 w 51149"/>
                <a:gd name="connsiteY25" fmla="*/ 0 h 76200"/>
                <a:gd name="connsiteX26" fmla="*/ 42386 w 51149"/>
                <a:gd name="connsiteY26" fmla="*/ 4667 h 76200"/>
                <a:gd name="connsiteX27" fmla="*/ 49054 w 51149"/>
                <a:gd name="connsiteY27" fmla="*/ 1762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149" h="76200">
                  <a:moveTo>
                    <a:pt x="48958" y="17812"/>
                  </a:moveTo>
                  <a:cubicBezTo>
                    <a:pt x="48958" y="22479"/>
                    <a:pt x="47530" y="26384"/>
                    <a:pt x="44767" y="29623"/>
                  </a:cubicBezTo>
                  <a:cubicBezTo>
                    <a:pt x="42005" y="32861"/>
                    <a:pt x="38005" y="35052"/>
                    <a:pt x="32956" y="36290"/>
                  </a:cubicBezTo>
                  <a:lnTo>
                    <a:pt x="32956" y="36576"/>
                  </a:lnTo>
                  <a:cubicBezTo>
                    <a:pt x="38957" y="37338"/>
                    <a:pt x="43434" y="39148"/>
                    <a:pt x="46577" y="42005"/>
                  </a:cubicBezTo>
                  <a:cubicBezTo>
                    <a:pt x="49625" y="44863"/>
                    <a:pt x="51149" y="48768"/>
                    <a:pt x="51149" y="53626"/>
                  </a:cubicBezTo>
                  <a:cubicBezTo>
                    <a:pt x="51149" y="60769"/>
                    <a:pt x="48577" y="66294"/>
                    <a:pt x="43434" y="70294"/>
                  </a:cubicBezTo>
                  <a:cubicBezTo>
                    <a:pt x="38290" y="74200"/>
                    <a:pt x="30861" y="76200"/>
                    <a:pt x="21336" y="76200"/>
                  </a:cubicBezTo>
                  <a:cubicBezTo>
                    <a:pt x="13335" y="76200"/>
                    <a:pt x="6191" y="74866"/>
                    <a:pt x="0" y="72200"/>
                  </a:cubicBezTo>
                  <a:lnTo>
                    <a:pt x="0" y="58864"/>
                  </a:lnTo>
                  <a:cubicBezTo>
                    <a:pt x="2858" y="60293"/>
                    <a:pt x="6001" y="61532"/>
                    <a:pt x="9430" y="62389"/>
                  </a:cubicBezTo>
                  <a:cubicBezTo>
                    <a:pt x="12859" y="63341"/>
                    <a:pt x="16288" y="63722"/>
                    <a:pt x="19621" y="63722"/>
                  </a:cubicBezTo>
                  <a:cubicBezTo>
                    <a:pt x="24765" y="63722"/>
                    <a:pt x="28575" y="62865"/>
                    <a:pt x="31051" y="61055"/>
                  </a:cubicBezTo>
                  <a:cubicBezTo>
                    <a:pt x="33528" y="59341"/>
                    <a:pt x="34766" y="56483"/>
                    <a:pt x="34766" y="52578"/>
                  </a:cubicBezTo>
                  <a:cubicBezTo>
                    <a:pt x="34766" y="49054"/>
                    <a:pt x="33338" y="46672"/>
                    <a:pt x="30480" y="45148"/>
                  </a:cubicBezTo>
                  <a:cubicBezTo>
                    <a:pt x="27622" y="43720"/>
                    <a:pt x="23146" y="42958"/>
                    <a:pt x="16954" y="42958"/>
                  </a:cubicBezTo>
                  <a:lnTo>
                    <a:pt x="11335" y="42958"/>
                  </a:lnTo>
                  <a:lnTo>
                    <a:pt x="11335" y="30956"/>
                  </a:lnTo>
                  <a:lnTo>
                    <a:pt x="17050" y="30956"/>
                  </a:lnTo>
                  <a:cubicBezTo>
                    <a:pt x="22765" y="30956"/>
                    <a:pt x="26956" y="30194"/>
                    <a:pt x="29623" y="28766"/>
                  </a:cubicBezTo>
                  <a:cubicBezTo>
                    <a:pt x="32290" y="27242"/>
                    <a:pt x="33623" y="24670"/>
                    <a:pt x="33623" y="21050"/>
                  </a:cubicBezTo>
                  <a:cubicBezTo>
                    <a:pt x="33623" y="15431"/>
                    <a:pt x="30099" y="12668"/>
                    <a:pt x="23146" y="12668"/>
                  </a:cubicBezTo>
                  <a:cubicBezTo>
                    <a:pt x="20669" y="12668"/>
                    <a:pt x="18193" y="13049"/>
                    <a:pt x="15716" y="13907"/>
                  </a:cubicBezTo>
                  <a:cubicBezTo>
                    <a:pt x="13240" y="14764"/>
                    <a:pt x="10477" y="16097"/>
                    <a:pt x="7334" y="18097"/>
                  </a:cubicBezTo>
                  <a:lnTo>
                    <a:pt x="95" y="7334"/>
                  </a:lnTo>
                  <a:cubicBezTo>
                    <a:pt x="6858" y="2477"/>
                    <a:pt x="14859" y="0"/>
                    <a:pt x="24289" y="0"/>
                  </a:cubicBezTo>
                  <a:cubicBezTo>
                    <a:pt x="32004" y="0"/>
                    <a:pt x="38005" y="1524"/>
                    <a:pt x="42386" y="4667"/>
                  </a:cubicBezTo>
                  <a:cubicBezTo>
                    <a:pt x="46863" y="7810"/>
                    <a:pt x="49054" y="12097"/>
                    <a:pt x="49054" y="176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3" name="Szabadkézi sokszög: alakzat 62">
              <a:extLst>
                <a:ext uri="{FF2B5EF4-FFF2-40B4-BE49-F238E27FC236}">
                  <a16:creationId xmlns:a16="http://schemas.microsoft.com/office/drawing/2014/main" id="{F299BEE3-211D-AFE5-539B-9A77B8920379}"/>
                </a:ext>
              </a:extLst>
            </p:cNvPr>
            <p:cNvSpPr/>
            <p:nvPr/>
          </p:nvSpPr>
          <p:spPr>
            <a:xfrm>
              <a:off x="6922960" y="3515010"/>
              <a:ext cx="52292" cy="75819"/>
            </a:xfrm>
            <a:custGeom>
              <a:avLst/>
              <a:gdLst>
                <a:gd name="connsiteX0" fmla="*/ 190 w 52292"/>
                <a:gd name="connsiteY0" fmla="*/ 43434 h 75819"/>
                <a:gd name="connsiteX1" fmla="*/ 9430 w 52292"/>
                <a:gd name="connsiteY1" fmla="*/ 10763 h 75819"/>
                <a:gd name="connsiteX2" fmla="*/ 37243 w 52292"/>
                <a:gd name="connsiteY2" fmla="*/ 0 h 75819"/>
                <a:gd name="connsiteX3" fmla="*/ 47149 w 52292"/>
                <a:gd name="connsiteY3" fmla="*/ 762 h 75819"/>
                <a:gd name="connsiteX4" fmla="*/ 47149 w 52292"/>
                <a:gd name="connsiteY4" fmla="*/ 13240 h 75819"/>
                <a:gd name="connsiteX5" fmla="*/ 38195 w 52292"/>
                <a:gd name="connsiteY5" fmla="*/ 12192 h 75819"/>
                <a:gd name="connsiteX6" fmla="*/ 25051 w 52292"/>
                <a:gd name="connsiteY6" fmla="*/ 14668 h 75819"/>
                <a:gd name="connsiteX7" fmla="*/ 17431 w 52292"/>
                <a:gd name="connsiteY7" fmla="*/ 21812 h 75819"/>
                <a:gd name="connsiteX8" fmla="*/ 14478 w 52292"/>
                <a:gd name="connsiteY8" fmla="*/ 35338 h 75819"/>
                <a:gd name="connsiteX9" fmla="*/ 15145 w 52292"/>
                <a:gd name="connsiteY9" fmla="*/ 35338 h 75819"/>
                <a:gd name="connsiteX10" fmla="*/ 31147 w 52292"/>
                <a:gd name="connsiteY10" fmla="*/ 26765 h 75819"/>
                <a:gd name="connsiteX11" fmla="*/ 46672 w 52292"/>
                <a:gd name="connsiteY11" fmla="*/ 32956 h 75819"/>
                <a:gd name="connsiteX12" fmla="*/ 52292 w 52292"/>
                <a:gd name="connsiteY12" fmla="*/ 50197 h 75819"/>
                <a:gd name="connsiteX13" fmla="*/ 45625 w 52292"/>
                <a:gd name="connsiteY13" fmla="*/ 68961 h 75819"/>
                <a:gd name="connsiteX14" fmla="*/ 27051 w 52292"/>
                <a:gd name="connsiteY14" fmla="*/ 75819 h 75819"/>
                <a:gd name="connsiteX15" fmla="*/ 12763 w 52292"/>
                <a:gd name="connsiteY15" fmla="*/ 72009 h 75819"/>
                <a:gd name="connsiteX16" fmla="*/ 3334 w 52292"/>
                <a:gd name="connsiteY16" fmla="*/ 60960 h 75819"/>
                <a:gd name="connsiteX17" fmla="*/ 0 w 52292"/>
                <a:gd name="connsiteY17" fmla="*/ 43434 h 75819"/>
                <a:gd name="connsiteX18" fmla="*/ 26956 w 52292"/>
                <a:gd name="connsiteY18" fmla="*/ 63341 h 75819"/>
                <a:gd name="connsiteX19" fmla="*/ 34671 w 52292"/>
                <a:gd name="connsiteY19" fmla="*/ 60008 h 75819"/>
                <a:gd name="connsiteX20" fmla="*/ 37338 w 52292"/>
                <a:gd name="connsiteY20" fmla="*/ 50387 h 75819"/>
                <a:gd name="connsiteX21" fmla="*/ 34766 w 52292"/>
                <a:gd name="connsiteY21" fmla="*/ 41910 h 75819"/>
                <a:gd name="connsiteX22" fmla="*/ 27241 w 52292"/>
                <a:gd name="connsiteY22" fmla="*/ 38767 h 75819"/>
                <a:gd name="connsiteX23" fmla="*/ 19050 w 52292"/>
                <a:gd name="connsiteY23" fmla="*/ 41815 h 75819"/>
                <a:gd name="connsiteX24" fmla="*/ 15716 w 52292"/>
                <a:gd name="connsiteY24" fmla="*/ 48958 h 75819"/>
                <a:gd name="connsiteX25" fmla="*/ 18859 w 52292"/>
                <a:gd name="connsiteY25" fmla="*/ 59150 h 75819"/>
                <a:gd name="connsiteX26" fmla="*/ 26956 w 52292"/>
                <a:gd name="connsiteY26" fmla="*/ 63341 h 7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292" h="75819">
                  <a:moveTo>
                    <a:pt x="190" y="43434"/>
                  </a:moveTo>
                  <a:cubicBezTo>
                    <a:pt x="190" y="28765"/>
                    <a:pt x="3238" y="17907"/>
                    <a:pt x="9430" y="10763"/>
                  </a:cubicBezTo>
                  <a:cubicBezTo>
                    <a:pt x="15621" y="3619"/>
                    <a:pt x="24955" y="0"/>
                    <a:pt x="37243" y="0"/>
                  </a:cubicBezTo>
                  <a:cubicBezTo>
                    <a:pt x="41434" y="0"/>
                    <a:pt x="44767" y="286"/>
                    <a:pt x="47149" y="762"/>
                  </a:cubicBezTo>
                  <a:lnTo>
                    <a:pt x="47149" y="13240"/>
                  </a:lnTo>
                  <a:cubicBezTo>
                    <a:pt x="44101" y="12573"/>
                    <a:pt x="41148" y="12192"/>
                    <a:pt x="38195" y="12192"/>
                  </a:cubicBezTo>
                  <a:cubicBezTo>
                    <a:pt x="32861" y="12192"/>
                    <a:pt x="28480" y="12954"/>
                    <a:pt x="25051" y="14668"/>
                  </a:cubicBezTo>
                  <a:cubicBezTo>
                    <a:pt x="21717" y="16288"/>
                    <a:pt x="19145" y="18669"/>
                    <a:pt x="17431" y="21812"/>
                  </a:cubicBezTo>
                  <a:cubicBezTo>
                    <a:pt x="15716" y="24955"/>
                    <a:pt x="14764" y="29527"/>
                    <a:pt x="14478" y="35338"/>
                  </a:cubicBezTo>
                  <a:lnTo>
                    <a:pt x="15145" y="35338"/>
                  </a:lnTo>
                  <a:cubicBezTo>
                    <a:pt x="18478" y="29623"/>
                    <a:pt x="23813" y="26765"/>
                    <a:pt x="31147" y="26765"/>
                  </a:cubicBezTo>
                  <a:cubicBezTo>
                    <a:pt x="37814" y="26765"/>
                    <a:pt x="42958" y="28861"/>
                    <a:pt x="46672" y="32956"/>
                  </a:cubicBezTo>
                  <a:cubicBezTo>
                    <a:pt x="50387" y="37147"/>
                    <a:pt x="52292" y="42862"/>
                    <a:pt x="52292" y="50197"/>
                  </a:cubicBezTo>
                  <a:cubicBezTo>
                    <a:pt x="52292" y="58103"/>
                    <a:pt x="50101" y="64389"/>
                    <a:pt x="45625" y="68961"/>
                  </a:cubicBezTo>
                  <a:cubicBezTo>
                    <a:pt x="41148" y="73533"/>
                    <a:pt x="34957" y="75819"/>
                    <a:pt x="27051" y="75819"/>
                  </a:cubicBezTo>
                  <a:cubicBezTo>
                    <a:pt x="21622" y="75819"/>
                    <a:pt x="16859" y="74581"/>
                    <a:pt x="12763" y="72009"/>
                  </a:cubicBezTo>
                  <a:cubicBezTo>
                    <a:pt x="8668" y="69437"/>
                    <a:pt x="5620" y="65818"/>
                    <a:pt x="3334" y="60960"/>
                  </a:cubicBezTo>
                  <a:cubicBezTo>
                    <a:pt x="1143" y="56102"/>
                    <a:pt x="0" y="50197"/>
                    <a:pt x="0" y="43434"/>
                  </a:cubicBezTo>
                  <a:close/>
                  <a:moveTo>
                    <a:pt x="26956" y="63341"/>
                  </a:moveTo>
                  <a:cubicBezTo>
                    <a:pt x="30289" y="63341"/>
                    <a:pt x="32861" y="62198"/>
                    <a:pt x="34671" y="60008"/>
                  </a:cubicBezTo>
                  <a:cubicBezTo>
                    <a:pt x="36481" y="57721"/>
                    <a:pt x="37338" y="54578"/>
                    <a:pt x="37338" y="50387"/>
                  </a:cubicBezTo>
                  <a:cubicBezTo>
                    <a:pt x="37338" y="46768"/>
                    <a:pt x="36481" y="43910"/>
                    <a:pt x="34766" y="41910"/>
                  </a:cubicBezTo>
                  <a:cubicBezTo>
                    <a:pt x="33147" y="39814"/>
                    <a:pt x="30575" y="38767"/>
                    <a:pt x="27241" y="38767"/>
                  </a:cubicBezTo>
                  <a:cubicBezTo>
                    <a:pt x="24098" y="38767"/>
                    <a:pt x="21336" y="39814"/>
                    <a:pt x="19050" y="41815"/>
                  </a:cubicBezTo>
                  <a:cubicBezTo>
                    <a:pt x="16859" y="43910"/>
                    <a:pt x="15716" y="46291"/>
                    <a:pt x="15716" y="48958"/>
                  </a:cubicBezTo>
                  <a:cubicBezTo>
                    <a:pt x="15716" y="52959"/>
                    <a:pt x="16764" y="56388"/>
                    <a:pt x="18859" y="59150"/>
                  </a:cubicBezTo>
                  <a:cubicBezTo>
                    <a:pt x="20955" y="61912"/>
                    <a:pt x="23717" y="63341"/>
                    <a:pt x="26956" y="633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4" name="Szabadkézi sokszög: alakzat 63">
              <a:extLst>
                <a:ext uri="{FF2B5EF4-FFF2-40B4-BE49-F238E27FC236}">
                  <a16:creationId xmlns:a16="http://schemas.microsoft.com/office/drawing/2014/main" id="{049790F3-5258-52C0-90C9-20B492330443}"/>
                </a:ext>
              </a:extLst>
            </p:cNvPr>
            <p:cNvSpPr/>
            <p:nvPr/>
          </p:nvSpPr>
          <p:spPr>
            <a:xfrm>
              <a:off x="6982491" y="3514725"/>
              <a:ext cx="51720" cy="76200"/>
            </a:xfrm>
            <a:custGeom>
              <a:avLst/>
              <a:gdLst>
                <a:gd name="connsiteX0" fmla="*/ 51721 w 51720"/>
                <a:gd name="connsiteY0" fmla="*/ 38195 h 76200"/>
                <a:gd name="connsiteX1" fmla="*/ 45339 w 51720"/>
                <a:gd name="connsiteY1" fmla="*/ 66866 h 76200"/>
                <a:gd name="connsiteX2" fmla="*/ 25813 w 51720"/>
                <a:gd name="connsiteY2" fmla="*/ 76200 h 76200"/>
                <a:gd name="connsiteX3" fmla="*/ 6477 w 51720"/>
                <a:gd name="connsiteY3" fmla="*/ 66580 h 76200"/>
                <a:gd name="connsiteX4" fmla="*/ 0 w 51720"/>
                <a:gd name="connsiteY4" fmla="*/ 38195 h 76200"/>
                <a:gd name="connsiteX5" fmla="*/ 6286 w 51720"/>
                <a:gd name="connsiteY5" fmla="*/ 9334 h 76200"/>
                <a:gd name="connsiteX6" fmla="*/ 25813 w 51720"/>
                <a:gd name="connsiteY6" fmla="*/ 0 h 76200"/>
                <a:gd name="connsiteX7" fmla="*/ 45148 w 51720"/>
                <a:gd name="connsiteY7" fmla="*/ 9716 h 76200"/>
                <a:gd name="connsiteX8" fmla="*/ 51721 w 51720"/>
                <a:gd name="connsiteY8" fmla="*/ 38195 h 76200"/>
                <a:gd name="connsiteX9" fmla="*/ 15526 w 51720"/>
                <a:gd name="connsiteY9" fmla="*/ 38195 h 76200"/>
                <a:gd name="connsiteX10" fmla="*/ 17812 w 51720"/>
                <a:gd name="connsiteY10" fmla="*/ 57722 h 76200"/>
                <a:gd name="connsiteX11" fmla="*/ 25813 w 51720"/>
                <a:gd name="connsiteY11" fmla="*/ 63627 h 76200"/>
                <a:gd name="connsiteX12" fmla="*/ 33718 w 51720"/>
                <a:gd name="connsiteY12" fmla="*/ 57626 h 76200"/>
                <a:gd name="connsiteX13" fmla="*/ 36195 w 51720"/>
                <a:gd name="connsiteY13" fmla="*/ 38195 h 76200"/>
                <a:gd name="connsiteX14" fmla="*/ 33718 w 51720"/>
                <a:gd name="connsiteY14" fmla="*/ 18669 h 76200"/>
                <a:gd name="connsiteX15" fmla="*/ 25908 w 51720"/>
                <a:gd name="connsiteY15" fmla="*/ 12668 h 76200"/>
                <a:gd name="connsiteX16" fmla="*/ 18002 w 51720"/>
                <a:gd name="connsiteY16" fmla="*/ 18669 h 76200"/>
                <a:gd name="connsiteX17" fmla="*/ 15621 w 51720"/>
                <a:gd name="connsiteY17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20" h="76200">
                  <a:moveTo>
                    <a:pt x="51721" y="38195"/>
                  </a:moveTo>
                  <a:cubicBezTo>
                    <a:pt x="51721" y="51149"/>
                    <a:pt x="49625" y="60674"/>
                    <a:pt x="45339" y="66866"/>
                  </a:cubicBezTo>
                  <a:cubicBezTo>
                    <a:pt x="41148" y="73057"/>
                    <a:pt x="34576" y="76200"/>
                    <a:pt x="25813" y="76200"/>
                  </a:cubicBezTo>
                  <a:cubicBezTo>
                    <a:pt x="17050" y="76200"/>
                    <a:pt x="10858" y="72962"/>
                    <a:pt x="6477" y="66580"/>
                  </a:cubicBezTo>
                  <a:cubicBezTo>
                    <a:pt x="2191" y="60198"/>
                    <a:pt x="0" y="50673"/>
                    <a:pt x="0" y="38195"/>
                  </a:cubicBezTo>
                  <a:cubicBezTo>
                    <a:pt x="0" y="25718"/>
                    <a:pt x="2095" y="15526"/>
                    <a:pt x="6286" y="9334"/>
                  </a:cubicBezTo>
                  <a:cubicBezTo>
                    <a:pt x="10477" y="3143"/>
                    <a:pt x="16954" y="0"/>
                    <a:pt x="25813" y="0"/>
                  </a:cubicBezTo>
                  <a:cubicBezTo>
                    <a:pt x="34671" y="0"/>
                    <a:pt x="40767" y="3239"/>
                    <a:pt x="45148" y="9716"/>
                  </a:cubicBezTo>
                  <a:cubicBezTo>
                    <a:pt x="49530" y="16193"/>
                    <a:pt x="51721" y="25718"/>
                    <a:pt x="51721" y="38195"/>
                  </a:cubicBezTo>
                  <a:close/>
                  <a:moveTo>
                    <a:pt x="15526" y="38195"/>
                  </a:moveTo>
                  <a:cubicBezTo>
                    <a:pt x="15526" y="47244"/>
                    <a:pt x="16288" y="53816"/>
                    <a:pt x="17812" y="57722"/>
                  </a:cubicBezTo>
                  <a:cubicBezTo>
                    <a:pt x="19431" y="61627"/>
                    <a:pt x="22098" y="63627"/>
                    <a:pt x="25813" y="63627"/>
                  </a:cubicBezTo>
                  <a:cubicBezTo>
                    <a:pt x="29527" y="63627"/>
                    <a:pt x="32099" y="61627"/>
                    <a:pt x="33718" y="57626"/>
                  </a:cubicBezTo>
                  <a:cubicBezTo>
                    <a:pt x="35338" y="53626"/>
                    <a:pt x="36195" y="47149"/>
                    <a:pt x="36195" y="38195"/>
                  </a:cubicBezTo>
                  <a:cubicBezTo>
                    <a:pt x="36195" y="29242"/>
                    <a:pt x="35338" y="22574"/>
                    <a:pt x="33718" y="18669"/>
                  </a:cubicBezTo>
                  <a:cubicBezTo>
                    <a:pt x="32099" y="14669"/>
                    <a:pt x="29527" y="12668"/>
                    <a:pt x="25908" y="12668"/>
                  </a:cubicBezTo>
                  <a:cubicBezTo>
                    <a:pt x="22288" y="12668"/>
                    <a:pt x="19621" y="14669"/>
                    <a:pt x="18002" y="18669"/>
                  </a:cubicBezTo>
                  <a:cubicBezTo>
                    <a:pt x="16383" y="22574"/>
                    <a:pt x="15621" y="29146"/>
                    <a:pt x="15621" y="381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7299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deos alap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7B586E2B-1DD0-4CFA-8333-03E6CFBE0A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47347"/>
            <a:ext cx="7796784" cy="1325563"/>
          </a:xfrm>
        </p:spPr>
        <p:txBody>
          <a:bodyPr>
            <a:normAutofit/>
          </a:bodyPr>
          <a:lstStyle>
            <a:lvl1pPr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76325" y="1825625"/>
            <a:ext cx="1041456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>
              <a:defRPr sz="1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>
              <a:defRPr sz="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u-HU" noProof="0" dirty="0"/>
          </a:p>
        </p:txBody>
      </p:sp>
      <p:sp>
        <p:nvSpPr>
          <p:cNvPr id="11" name="Rectangle 1"/>
          <p:cNvSpPr/>
          <p:nvPr userDrawn="1"/>
        </p:nvSpPr>
        <p:spPr>
          <a:xfrm>
            <a:off x="11490885" y="6206814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2" name="Rectangle 4"/>
          <p:cNvSpPr/>
          <p:nvPr userDrawn="1"/>
        </p:nvSpPr>
        <p:spPr>
          <a:xfrm>
            <a:off x="11490885" y="6574460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3" name="TextBox 6"/>
          <p:cNvSpPr txBox="1"/>
          <p:nvPr userDrawn="1"/>
        </p:nvSpPr>
        <p:spPr>
          <a:xfrm>
            <a:off x="11522107" y="6238402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tx1"/>
                </a:solidFill>
              </a:rPr>
              <a:pPr algn="ctr"/>
              <a:t>‹#›</a:t>
            </a:fld>
            <a:endParaRPr lang="id-ID" sz="1400" dirty="0">
              <a:solidFill>
                <a:schemeClr val="tx1"/>
              </a:solidFill>
            </a:endParaRPr>
          </a:p>
        </p:txBody>
      </p:sp>
      <p:pic>
        <p:nvPicPr>
          <p:cNvPr id="16" name="Kép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110" y="6307747"/>
            <a:ext cx="1412065" cy="1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0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94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8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4" name="Straight Connector 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4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68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12192000" cy="4152123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65737" y="921256"/>
            <a:ext cx="1660525" cy="16589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94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12192000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08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84250" y="305131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2"/>
                </a:solidFill>
              </a:rPr>
              <a:pPr algn="ctr"/>
              <a:t>‹#›</a:t>
            </a:fld>
            <a:endParaRPr lang="id-ID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5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44493" y="211349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27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deos alapdia NORMAL NOAN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églalap 63">
            <a:extLst>
              <a:ext uri="{FF2B5EF4-FFF2-40B4-BE49-F238E27FC236}">
                <a16:creationId xmlns:a16="http://schemas.microsoft.com/office/drawing/2014/main" id="{7CF6B9B8-60A3-F214-68EC-150EC3D8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A00FF">
                  <a:alpha val="12000"/>
                </a:srgbClr>
              </a:gs>
              <a:gs pos="100000">
                <a:srgbClr val="03C9DD">
                  <a:alpha val="1200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322828" y="212400"/>
            <a:ext cx="9121678" cy="1325563"/>
          </a:xfrm>
        </p:spPr>
        <p:txBody>
          <a:bodyPr>
            <a:normAutofit/>
          </a:bodyPr>
          <a:lstStyle>
            <a:lvl1pPr marL="0" indent="0">
              <a:defRPr lang="hu-HU" sz="3400" b="0" kern="1200" cap="all" baseline="0" noProof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hu-HU" noProof="0" dirty="0" err="1"/>
              <a:t>Click</a:t>
            </a:r>
            <a:r>
              <a:rPr lang="hu-HU" noProof="0" dirty="0"/>
              <a:t> </a:t>
            </a:r>
            <a:r>
              <a:rPr lang="hu-HU" noProof="0" dirty="0" err="1"/>
              <a:t>to</a:t>
            </a:r>
            <a:r>
              <a:rPr lang="hu-HU" noProof="0" dirty="0"/>
              <a:t> </a:t>
            </a:r>
            <a:r>
              <a:rPr lang="hu-HU" noProof="0" dirty="0" err="1"/>
              <a:t>edit</a:t>
            </a:r>
            <a:r>
              <a:rPr lang="hu-HU" noProof="0" dirty="0"/>
              <a:t> Master </a:t>
            </a:r>
            <a:r>
              <a:rPr lang="hu-HU" noProof="0" dirty="0" err="1"/>
              <a:t>title</a:t>
            </a:r>
            <a:r>
              <a:rPr lang="hu-HU" noProof="0" dirty="0"/>
              <a:t> </a:t>
            </a:r>
            <a:r>
              <a:rPr lang="hu-HU" noProof="0" dirty="0" err="1"/>
              <a:t>style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 hasCustomPrompt="1"/>
          </p:nvPr>
        </p:nvSpPr>
        <p:spPr>
          <a:xfrm>
            <a:off x="516095" y="1581934"/>
            <a:ext cx="7783937" cy="527933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spcBef>
                <a:spcPts val="1400"/>
              </a:spcBef>
              <a:buClr>
                <a:srgbClr val="005490"/>
              </a:buClr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hu-HU" noProof="0" dirty="0"/>
              <a:t>Edit Master text </a:t>
            </a:r>
            <a:r>
              <a:rPr lang="hu-HU" noProof="0" dirty="0" err="1"/>
              <a:t>styles</a:t>
            </a:r>
            <a:endParaRPr lang="hu-HU" noProof="0" dirty="0"/>
          </a:p>
          <a:p>
            <a:pPr lvl="1"/>
            <a:r>
              <a:rPr lang="hu-HU" noProof="0" dirty="0" err="1"/>
              <a:t>Second</a:t>
            </a:r>
            <a:r>
              <a:rPr lang="hu-HU" noProof="0" dirty="0"/>
              <a:t> level</a:t>
            </a:r>
          </a:p>
          <a:p>
            <a:pPr lvl="2"/>
            <a:r>
              <a:rPr lang="hu-HU" noProof="0" dirty="0" err="1"/>
              <a:t>Third</a:t>
            </a:r>
            <a:r>
              <a:rPr lang="hu-HU" noProof="0" dirty="0"/>
              <a:t> level</a:t>
            </a:r>
          </a:p>
          <a:p>
            <a:pPr lvl="3"/>
            <a:r>
              <a:rPr lang="hu-HU" noProof="0" dirty="0" err="1"/>
              <a:t>Fourth</a:t>
            </a:r>
            <a:r>
              <a:rPr lang="hu-HU" noProof="0" dirty="0"/>
              <a:t> level</a:t>
            </a:r>
          </a:p>
          <a:p>
            <a:pPr lvl="4"/>
            <a:r>
              <a:rPr lang="hu-HU" noProof="0" dirty="0" err="1"/>
              <a:t>Fifth</a:t>
            </a:r>
            <a:r>
              <a:rPr lang="hu-HU" noProof="0" dirty="0"/>
              <a:t> level</a:t>
            </a:r>
          </a:p>
        </p:txBody>
      </p:sp>
      <p:sp>
        <p:nvSpPr>
          <p:cNvPr id="65" name="Téglalap 64">
            <a:extLst>
              <a:ext uri="{FF2B5EF4-FFF2-40B4-BE49-F238E27FC236}">
                <a16:creationId xmlns:a16="http://schemas.microsoft.com/office/drawing/2014/main" id="{11263BE6-D719-E814-9444-A712FA889BED}"/>
              </a:ext>
            </a:extLst>
          </p:cNvPr>
          <p:cNvSpPr/>
          <p:nvPr userDrawn="1"/>
        </p:nvSpPr>
        <p:spPr>
          <a:xfrm>
            <a:off x="1" y="381166"/>
            <a:ext cx="1241262" cy="920045"/>
          </a:xfrm>
          <a:prstGeom prst="rect">
            <a:avLst/>
          </a:prstGeom>
          <a:gradFill>
            <a:gsLst>
              <a:gs pos="11000">
                <a:srgbClr val="7A00FF"/>
              </a:gs>
              <a:gs pos="100000">
                <a:srgbClr val="03C9D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66" name="Csoportba foglalás 65">
            <a:extLst>
              <a:ext uri="{FF2B5EF4-FFF2-40B4-BE49-F238E27FC236}">
                <a16:creationId xmlns:a16="http://schemas.microsoft.com/office/drawing/2014/main" id="{9EA886DA-2ECF-8F41-EC1E-342B404A2958}"/>
              </a:ext>
            </a:extLst>
          </p:cNvPr>
          <p:cNvGrpSpPr/>
          <p:nvPr userDrawn="1"/>
        </p:nvGrpSpPr>
        <p:grpSpPr>
          <a:xfrm>
            <a:off x="10118967" y="309024"/>
            <a:ext cx="1767385" cy="333914"/>
            <a:chOff x="5153024" y="3248025"/>
            <a:chExt cx="1890712" cy="357214"/>
          </a:xfrm>
        </p:grpSpPr>
        <p:sp>
          <p:nvSpPr>
            <p:cNvPr id="67" name="Szabadkézi sokszög: alakzat 66">
              <a:extLst>
                <a:ext uri="{FF2B5EF4-FFF2-40B4-BE49-F238E27FC236}">
                  <a16:creationId xmlns:a16="http://schemas.microsoft.com/office/drawing/2014/main" id="{94248C24-03CF-165B-5331-9097A27F07C3}"/>
                </a:ext>
              </a:extLst>
            </p:cNvPr>
            <p:cNvSpPr/>
            <p:nvPr/>
          </p:nvSpPr>
          <p:spPr>
            <a:xfrm>
              <a:off x="5153024" y="3262351"/>
              <a:ext cx="304895" cy="342888"/>
            </a:xfrm>
            <a:custGeom>
              <a:avLst/>
              <a:gdLst>
                <a:gd name="connsiteX0" fmla="*/ 236220 w 304895"/>
                <a:gd name="connsiteY0" fmla="*/ 104164 h 342888"/>
                <a:gd name="connsiteX1" fmla="*/ 281654 w 304895"/>
                <a:gd name="connsiteY1" fmla="*/ 132168 h 342888"/>
                <a:gd name="connsiteX2" fmla="*/ 300895 w 304895"/>
                <a:gd name="connsiteY2" fmla="*/ 152361 h 342888"/>
                <a:gd name="connsiteX3" fmla="*/ 300895 w 304895"/>
                <a:gd name="connsiteY3" fmla="*/ 190461 h 342888"/>
                <a:gd name="connsiteX4" fmla="*/ 281654 w 304895"/>
                <a:gd name="connsiteY4" fmla="*/ 210654 h 342888"/>
                <a:gd name="connsiteX5" fmla="*/ 236220 w 304895"/>
                <a:gd name="connsiteY5" fmla="*/ 238657 h 342888"/>
                <a:gd name="connsiteX6" fmla="*/ 114586 w 304895"/>
                <a:gd name="connsiteY6" fmla="*/ 309999 h 342888"/>
                <a:gd name="connsiteX7" fmla="*/ 68009 w 304895"/>
                <a:gd name="connsiteY7" fmla="*/ 335907 h 342888"/>
                <a:gd name="connsiteX8" fmla="*/ 41243 w 304895"/>
                <a:gd name="connsiteY8" fmla="*/ 342765 h 342888"/>
                <a:gd name="connsiteX9" fmla="*/ 8858 w 304895"/>
                <a:gd name="connsiteY9" fmla="*/ 323811 h 342888"/>
                <a:gd name="connsiteX10" fmla="*/ 1238 w 304895"/>
                <a:gd name="connsiteY10" fmla="*/ 296760 h 342888"/>
                <a:gd name="connsiteX11" fmla="*/ 0 w 304895"/>
                <a:gd name="connsiteY11" fmla="*/ 242848 h 342888"/>
                <a:gd name="connsiteX12" fmla="*/ 0 w 304895"/>
                <a:gd name="connsiteY12" fmla="*/ 100068 h 342888"/>
                <a:gd name="connsiteX13" fmla="*/ 1238 w 304895"/>
                <a:gd name="connsiteY13" fmla="*/ 46157 h 342888"/>
                <a:gd name="connsiteX14" fmla="*/ 8858 w 304895"/>
                <a:gd name="connsiteY14" fmla="*/ 19106 h 342888"/>
                <a:gd name="connsiteX15" fmla="*/ 41243 w 304895"/>
                <a:gd name="connsiteY15" fmla="*/ 151 h 342888"/>
                <a:gd name="connsiteX16" fmla="*/ 68009 w 304895"/>
                <a:gd name="connsiteY16" fmla="*/ 7009 h 342888"/>
                <a:gd name="connsiteX17" fmla="*/ 114586 w 304895"/>
                <a:gd name="connsiteY17" fmla="*/ 32917 h 342888"/>
                <a:gd name="connsiteX18" fmla="*/ 236220 w 304895"/>
                <a:gd name="connsiteY18" fmla="*/ 104259 h 3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95" h="342888">
                  <a:moveTo>
                    <a:pt x="236220" y="104164"/>
                  </a:moveTo>
                  <a:cubicBezTo>
                    <a:pt x="256223" y="115880"/>
                    <a:pt x="270986" y="124548"/>
                    <a:pt x="281654" y="132168"/>
                  </a:cubicBezTo>
                  <a:cubicBezTo>
                    <a:pt x="292227" y="139788"/>
                    <a:pt x="298037" y="145884"/>
                    <a:pt x="300895" y="152361"/>
                  </a:cubicBezTo>
                  <a:cubicBezTo>
                    <a:pt x="306229" y="164457"/>
                    <a:pt x="306229" y="178269"/>
                    <a:pt x="300895" y="190461"/>
                  </a:cubicBezTo>
                  <a:cubicBezTo>
                    <a:pt x="298037" y="196938"/>
                    <a:pt x="292227" y="203034"/>
                    <a:pt x="281654" y="210654"/>
                  </a:cubicBezTo>
                  <a:cubicBezTo>
                    <a:pt x="271082" y="218274"/>
                    <a:pt x="256318" y="226941"/>
                    <a:pt x="236220" y="238657"/>
                  </a:cubicBezTo>
                  <a:lnTo>
                    <a:pt x="114586" y="309999"/>
                  </a:lnTo>
                  <a:cubicBezTo>
                    <a:pt x="94583" y="321715"/>
                    <a:pt x="79820" y="330383"/>
                    <a:pt x="68009" y="335907"/>
                  </a:cubicBezTo>
                  <a:cubicBezTo>
                    <a:pt x="56198" y="341432"/>
                    <a:pt x="48101" y="343432"/>
                    <a:pt x="41243" y="342765"/>
                  </a:cubicBezTo>
                  <a:cubicBezTo>
                    <a:pt x="28289" y="341432"/>
                    <a:pt x="16574" y="334479"/>
                    <a:pt x="8858" y="323811"/>
                  </a:cubicBezTo>
                  <a:cubicBezTo>
                    <a:pt x="4763" y="318096"/>
                    <a:pt x="2477" y="309904"/>
                    <a:pt x="1238" y="296760"/>
                  </a:cubicBezTo>
                  <a:cubicBezTo>
                    <a:pt x="95" y="283615"/>
                    <a:pt x="0" y="266280"/>
                    <a:pt x="0" y="242848"/>
                  </a:cubicBezTo>
                  <a:lnTo>
                    <a:pt x="0" y="100068"/>
                  </a:lnTo>
                  <a:cubicBezTo>
                    <a:pt x="0" y="76542"/>
                    <a:pt x="0" y="59301"/>
                    <a:pt x="1238" y="46157"/>
                  </a:cubicBezTo>
                  <a:cubicBezTo>
                    <a:pt x="2381" y="33012"/>
                    <a:pt x="4763" y="24821"/>
                    <a:pt x="8858" y="19106"/>
                  </a:cubicBezTo>
                  <a:cubicBezTo>
                    <a:pt x="16478" y="8438"/>
                    <a:pt x="28289" y="1485"/>
                    <a:pt x="41243" y="151"/>
                  </a:cubicBezTo>
                  <a:cubicBezTo>
                    <a:pt x="48101" y="-611"/>
                    <a:pt x="56198" y="1485"/>
                    <a:pt x="68009" y="7009"/>
                  </a:cubicBezTo>
                  <a:cubicBezTo>
                    <a:pt x="79820" y="12534"/>
                    <a:pt x="94583" y="21201"/>
                    <a:pt x="114586" y="32917"/>
                  </a:cubicBezTo>
                  <a:lnTo>
                    <a:pt x="236220" y="104259"/>
                  </a:lnTo>
                  <a:close/>
                </a:path>
              </a:pathLst>
            </a:custGeom>
            <a:gradFill>
              <a:gsLst>
                <a:gs pos="0">
                  <a:srgbClr val="61E5D8"/>
                </a:gs>
                <a:gs pos="50000">
                  <a:srgbClr val="5BBCDD"/>
                </a:gs>
                <a:gs pos="100000">
                  <a:srgbClr val="5593E2"/>
                </a:gs>
              </a:gsLst>
              <a:lin ang="1785135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1E007693-699B-4267-E93D-A5E3DF331CCE}"/>
                </a:ext>
              </a:extLst>
            </p:cNvPr>
            <p:cNvSpPr/>
            <p:nvPr/>
          </p:nvSpPr>
          <p:spPr>
            <a:xfrm>
              <a:off x="5153024" y="3262351"/>
              <a:ext cx="304895" cy="342888"/>
            </a:xfrm>
            <a:custGeom>
              <a:avLst/>
              <a:gdLst>
                <a:gd name="connsiteX0" fmla="*/ 236220 w 304895"/>
                <a:gd name="connsiteY0" fmla="*/ 104164 h 342888"/>
                <a:gd name="connsiteX1" fmla="*/ 281654 w 304895"/>
                <a:gd name="connsiteY1" fmla="*/ 132168 h 342888"/>
                <a:gd name="connsiteX2" fmla="*/ 300895 w 304895"/>
                <a:gd name="connsiteY2" fmla="*/ 152361 h 342888"/>
                <a:gd name="connsiteX3" fmla="*/ 300895 w 304895"/>
                <a:gd name="connsiteY3" fmla="*/ 190461 h 342888"/>
                <a:gd name="connsiteX4" fmla="*/ 281654 w 304895"/>
                <a:gd name="connsiteY4" fmla="*/ 210654 h 342888"/>
                <a:gd name="connsiteX5" fmla="*/ 236220 w 304895"/>
                <a:gd name="connsiteY5" fmla="*/ 238657 h 342888"/>
                <a:gd name="connsiteX6" fmla="*/ 114586 w 304895"/>
                <a:gd name="connsiteY6" fmla="*/ 309999 h 342888"/>
                <a:gd name="connsiteX7" fmla="*/ 68009 w 304895"/>
                <a:gd name="connsiteY7" fmla="*/ 335907 h 342888"/>
                <a:gd name="connsiteX8" fmla="*/ 41243 w 304895"/>
                <a:gd name="connsiteY8" fmla="*/ 342765 h 342888"/>
                <a:gd name="connsiteX9" fmla="*/ 8858 w 304895"/>
                <a:gd name="connsiteY9" fmla="*/ 323811 h 342888"/>
                <a:gd name="connsiteX10" fmla="*/ 1238 w 304895"/>
                <a:gd name="connsiteY10" fmla="*/ 296760 h 342888"/>
                <a:gd name="connsiteX11" fmla="*/ 0 w 304895"/>
                <a:gd name="connsiteY11" fmla="*/ 242848 h 342888"/>
                <a:gd name="connsiteX12" fmla="*/ 0 w 304895"/>
                <a:gd name="connsiteY12" fmla="*/ 100068 h 342888"/>
                <a:gd name="connsiteX13" fmla="*/ 1238 w 304895"/>
                <a:gd name="connsiteY13" fmla="*/ 46157 h 342888"/>
                <a:gd name="connsiteX14" fmla="*/ 8858 w 304895"/>
                <a:gd name="connsiteY14" fmla="*/ 19106 h 342888"/>
                <a:gd name="connsiteX15" fmla="*/ 41243 w 304895"/>
                <a:gd name="connsiteY15" fmla="*/ 151 h 342888"/>
                <a:gd name="connsiteX16" fmla="*/ 68009 w 304895"/>
                <a:gd name="connsiteY16" fmla="*/ 7009 h 342888"/>
                <a:gd name="connsiteX17" fmla="*/ 114586 w 304895"/>
                <a:gd name="connsiteY17" fmla="*/ 32917 h 342888"/>
                <a:gd name="connsiteX18" fmla="*/ 236220 w 304895"/>
                <a:gd name="connsiteY18" fmla="*/ 104259 h 3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95" h="342888">
                  <a:moveTo>
                    <a:pt x="236220" y="104164"/>
                  </a:moveTo>
                  <a:cubicBezTo>
                    <a:pt x="256223" y="115880"/>
                    <a:pt x="270986" y="124548"/>
                    <a:pt x="281654" y="132168"/>
                  </a:cubicBezTo>
                  <a:cubicBezTo>
                    <a:pt x="292227" y="139788"/>
                    <a:pt x="298037" y="145884"/>
                    <a:pt x="300895" y="152361"/>
                  </a:cubicBezTo>
                  <a:cubicBezTo>
                    <a:pt x="306229" y="164457"/>
                    <a:pt x="306229" y="178269"/>
                    <a:pt x="300895" y="190461"/>
                  </a:cubicBezTo>
                  <a:cubicBezTo>
                    <a:pt x="298037" y="196938"/>
                    <a:pt x="292227" y="203034"/>
                    <a:pt x="281654" y="210654"/>
                  </a:cubicBezTo>
                  <a:cubicBezTo>
                    <a:pt x="271082" y="218274"/>
                    <a:pt x="256318" y="226941"/>
                    <a:pt x="236220" y="238657"/>
                  </a:cubicBezTo>
                  <a:lnTo>
                    <a:pt x="114586" y="309999"/>
                  </a:lnTo>
                  <a:cubicBezTo>
                    <a:pt x="94583" y="321715"/>
                    <a:pt x="79820" y="330383"/>
                    <a:pt x="68009" y="335907"/>
                  </a:cubicBezTo>
                  <a:cubicBezTo>
                    <a:pt x="56198" y="341432"/>
                    <a:pt x="48101" y="343432"/>
                    <a:pt x="41243" y="342765"/>
                  </a:cubicBezTo>
                  <a:cubicBezTo>
                    <a:pt x="28289" y="341432"/>
                    <a:pt x="16574" y="334479"/>
                    <a:pt x="8858" y="323811"/>
                  </a:cubicBezTo>
                  <a:cubicBezTo>
                    <a:pt x="4763" y="318096"/>
                    <a:pt x="2477" y="309904"/>
                    <a:pt x="1238" y="296760"/>
                  </a:cubicBezTo>
                  <a:cubicBezTo>
                    <a:pt x="95" y="283615"/>
                    <a:pt x="0" y="266280"/>
                    <a:pt x="0" y="242848"/>
                  </a:cubicBezTo>
                  <a:lnTo>
                    <a:pt x="0" y="100068"/>
                  </a:lnTo>
                  <a:cubicBezTo>
                    <a:pt x="0" y="76542"/>
                    <a:pt x="0" y="59301"/>
                    <a:pt x="1238" y="46157"/>
                  </a:cubicBezTo>
                  <a:cubicBezTo>
                    <a:pt x="2381" y="33012"/>
                    <a:pt x="4763" y="24821"/>
                    <a:pt x="8858" y="19106"/>
                  </a:cubicBezTo>
                  <a:cubicBezTo>
                    <a:pt x="16478" y="8438"/>
                    <a:pt x="28289" y="1485"/>
                    <a:pt x="41243" y="151"/>
                  </a:cubicBezTo>
                  <a:cubicBezTo>
                    <a:pt x="48101" y="-611"/>
                    <a:pt x="56198" y="1485"/>
                    <a:pt x="68009" y="7009"/>
                  </a:cubicBezTo>
                  <a:cubicBezTo>
                    <a:pt x="79820" y="12534"/>
                    <a:pt x="94583" y="21201"/>
                    <a:pt x="114586" y="32917"/>
                  </a:cubicBezTo>
                  <a:lnTo>
                    <a:pt x="236220" y="104259"/>
                  </a:lnTo>
                  <a:close/>
                </a:path>
              </a:pathLst>
            </a:custGeom>
            <a:solidFill>
              <a:srgbClr val="A9F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9" name="Szabadkézi sokszög: alakzat 68">
              <a:extLst>
                <a:ext uri="{FF2B5EF4-FFF2-40B4-BE49-F238E27FC236}">
                  <a16:creationId xmlns:a16="http://schemas.microsoft.com/office/drawing/2014/main" id="{C3606E48-E8E4-D2D5-7754-286443FB0700}"/>
                </a:ext>
              </a:extLst>
            </p:cNvPr>
            <p:cNvSpPr/>
            <p:nvPr/>
          </p:nvSpPr>
          <p:spPr>
            <a:xfrm>
              <a:off x="5153024" y="3262351"/>
              <a:ext cx="304895" cy="342888"/>
            </a:xfrm>
            <a:custGeom>
              <a:avLst/>
              <a:gdLst>
                <a:gd name="connsiteX0" fmla="*/ 236220 w 304895"/>
                <a:gd name="connsiteY0" fmla="*/ 104164 h 342888"/>
                <a:gd name="connsiteX1" fmla="*/ 281654 w 304895"/>
                <a:gd name="connsiteY1" fmla="*/ 132168 h 342888"/>
                <a:gd name="connsiteX2" fmla="*/ 300895 w 304895"/>
                <a:gd name="connsiteY2" fmla="*/ 152361 h 342888"/>
                <a:gd name="connsiteX3" fmla="*/ 300895 w 304895"/>
                <a:gd name="connsiteY3" fmla="*/ 190461 h 342888"/>
                <a:gd name="connsiteX4" fmla="*/ 281654 w 304895"/>
                <a:gd name="connsiteY4" fmla="*/ 210654 h 342888"/>
                <a:gd name="connsiteX5" fmla="*/ 236220 w 304895"/>
                <a:gd name="connsiteY5" fmla="*/ 238657 h 342888"/>
                <a:gd name="connsiteX6" fmla="*/ 114586 w 304895"/>
                <a:gd name="connsiteY6" fmla="*/ 309999 h 342888"/>
                <a:gd name="connsiteX7" fmla="*/ 68009 w 304895"/>
                <a:gd name="connsiteY7" fmla="*/ 335907 h 342888"/>
                <a:gd name="connsiteX8" fmla="*/ 41243 w 304895"/>
                <a:gd name="connsiteY8" fmla="*/ 342765 h 342888"/>
                <a:gd name="connsiteX9" fmla="*/ 8858 w 304895"/>
                <a:gd name="connsiteY9" fmla="*/ 323811 h 342888"/>
                <a:gd name="connsiteX10" fmla="*/ 1238 w 304895"/>
                <a:gd name="connsiteY10" fmla="*/ 296760 h 342888"/>
                <a:gd name="connsiteX11" fmla="*/ 0 w 304895"/>
                <a:gd name="connsiteY11" fmla="*/ 242848 h 342888"/>
                <a:gd name="connsiteX12" fmla="*/ 0 w 304895"/>
                <a:gd name="connsiteY12" fmla="*/ 100068 h 342888"/>
                <a:gd name="connsiteX13" fmla="*/ 1238 w 304895"/>
                <a:gd name="connsiteY13" fmla="*/ 46157 h 342888"/>
                <a:gd name="connsiteX14" fmla="*/ 8858 w 304895"/>
                <a:gd name="connsiteY14" fmla="*/ 19106 h 342888"/>
                <a:gd name="connsiteX15" fmla="*/ 41243 w 304895"/>
                <a:gd name="connsiteY15" fmla="*/ 151 h 342888"/>
                <a:gd name="connsiteX16" fmla="*/ 68009 w 304895"/>
                <a:gd name="connsiteY16" fmla="*/ 7009 h 342888"/>
                <a:gd name="connsiteX17" fmla="*/ 114586 w 304895"/>
                <a:gd name="connsiteY17" fmla="*/ 32917 h 342888"/>
                <a:gd name="connsiteX18" fmla="*/ 236220 w 304895"/>
                <a:gd name="connsiteY18" fmla="*/ 104259 h 3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95" h="342888">
                  <a:moveTo>
                    <a:pt x="236220" y="104164"/>
                  </a:moveTo>
                  <a:cubicBezTo>
                    <a:pt x="256223" y="115880"/>
                    <a:pt x="270986" y="124548"/>
                    <a:pt x="281654" y="132168"/>
                  </a:cubicBezTo>
                  <a:cubicBezTo>
                    <a:pt x="292227" y="139788"/>
                    <a:pt x="298037" y="145884"/>
                    <a:pt x="300895" y="152361"/>
                  </a:cubicBezTo>
                  <a:cubicBezTo>
                    <a:pt x="306229" y="164457"/>
                    <a:pt x="306229" y="178269"/>
                    <a:pt x="300895" y="190461"/>
                  </a:cubicBezTo>
                  <a:cubicBezTo>
                    <a:pt x="298037" y="196938"/>
                    <a:pt x="292227" y="203034"/>
                    <a:pt x="281654" y="210654"/>
                  </a:cubicBezTo>
                  <a:cubicBezTo>
                    <a:pt x="271082" y="218274"/>
                    <a:pt x="256318" y="226941"/>
                    <a:pt x="236220" y="238657"/>
                  </a:cubicBezTo>
                  <a:lnTo>
                    <a:pt x="114586" y="309999"/>
                  </a:lnTo>
                  <a:cubicBezTo>
                    <a:pt x="94583" y="321715"/>
                    <a:pt x="79820" y="330383"/>
                    <a:pt x="68009" y="335907"/>
                  </a:cubicBezTo>
                  <a:cubicBezTo>
                    <a:pt x="56198" y="341432"/>
                    <a:pt x="48101" y="343432"/>
                    <a:pt x="41243" y="342765"/>
                  </a:cubicBezTo>
                  <a:cubicBezTo>
                    <a:pt x="28289" y="341432"/>
                    <a:pt x="16574" y="334479"/>
                    <a:pt x="8858" y="323811"/>
                  </a:cubicBezTo>
                  <a:cubicBezTo>
                    <a:pt x="4763" y="318096"/>
                    <a:pt x="2477" y="309904"/>
                    <a:pt x="1238" y="296760"/>
                  </a:cubicBezTo>
                  <a:cubicBezTo>
                    <a:pt x="95" y="283615"/>
                    <a:pt x="0" y="266280"/>
                    <a:pt x="0" y="242848"/>
                  </a:cubicBezTo>
                  <a:lnTo>
                    <a:pt x="0" y="100068"/>
                  </a:lnTo>
                  <a:cubicBezTo>
                    <a:pt x="0" y="76542"/>
                    <a:pt x="0" y="59301"/>
                    <a:pt x="1238" y="46157"/>
                  </a:cubicBezTo>
                  <a:cubicBezTo>
                    <a:pt x="2381" y="33012"/>
                    <a:pt x="4763" y="24821"/>
                    <a:pt x="8858" y="19106"/>
                  </a:cubicBezTo>
                  <a:cubicBezTo>
                    <a:pt x="16478" y="8438"/>
                    <a:pt x="28289" y="1485"/>
                    <a:pt x="41243" y="151"/>
                  </a:cubicBezTo>
                  <a:cubicBezTo>
                    <a:pt x="48101" y="-611"/>
                    <a:pt x="56198" y="1485"/>
                    <a:pt x="68009" y="7009"/>
                  </a:cubicBezTo>
                  <a:cubicBezTo>
                    <a:pt x="79820" y="12534"/>
                    <a:pt x="94583" y="21201"/>
                    <a:pt x="114586" y="32917"/>
                  </a:cubicBezTo>
                  <a:lnTo>
                    <a:pt x="236220" y="104259"/>
                  </a:lnTo>
                  <a:close/>
                </a:path>
              </a:pathLst>
            </a:custGeom>
            <a:gradFill>
              <a:gsLst>
                <a:gs pos="0">
                  <a:srgbClr val="6100FF"/>
                </a:gs>
                <a:gs pos="48000">
                  <a:srgbClr val="60A9D9"/>
                </a:gs>
                <a:gs pos="100000">
                  <a:srgbClr val="60DCDA"/>
                </a:gs>
              </a:gsLst>
              <a:lin ang="813618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4BD86F99-E3A1-6C77-E72A-80004861A3E6}"/>
                </a:ext>
              </a:extLst>
            </p:cNvPr>
            <p:cNvSpPr/>
            <p:nvPr/>
          </p:nvSpPr>
          <p:spPr>
            <a:xfrm>
              <a:off x="5153024" y="3262351"/>
              <a:ext cx="304895" cy="342888"/>
            </a:xfrm>
            <a:custGeom>
              <a:avLst/>
              <a:gdLst>
                <a:gd name="connsiteX0" fmla="*/ 236220 w 304895"/>
                <a:gd name="connsiteY0" fmla="*/ 104164 h 342888"/>
                <a:gd name="connsiteX1" fmla="*/ 281654 w 304895"/>
                <a:gd name="connsiteY1" fmla="*/ 132168 h 342888"/>
                <a:gd name="connsiteX2" fmla="*/ 300895 w 304895"/>
                <a:gd name="connsiteY2" fmla="*/ 152361 h 342888"/>
                <a:gd name="connsiteX3" fmla="*/ 300895 w 304895"/>
                <a:gd name="connsiteY3" fmla="*/ 190461 h 342888"/>
                <a:gd name="connsiteX4" fmla="*/ 281654 w 304895"/>
                <a:gd name="connsiteY4" fmla="*/ 210654 h 342888"/>
                <a:gd name="connsiteX5" fmla="*/ 236220 w 304895"/>
                <a:gd name="connsiteY5" fmla="*/ 238657 h 342888"/>
                <a:gd name="connsiteX6" fmla="*/ 114586 w 304895"/>
                <a:gd name="connsiteY6" fmla="*/ 309999 h 342888"/>
                <a:gd name="connsiteX7" fmla="*/ 68009 w 304895"/>
                <a:gd name="connsiteY7" fmla="*/ 335907 h 342888"/>
                <a:gd name="connsiteX8" fmla="*/ 41243 w 304895"/>
                <a:gd name="connsiteY8" fmla="*/ 342765 h 342888"/>
                <a:gd name="connsiteX9" fmla="*/ 8858 w 304895"/>
                <a:gd name="connsiteY9" fmla="*/ 323811 h 342888"/>
                <a:gd name="connsiteX10" fmla="*/ 1238 w 304895"/>
                <a:gd name="connsiteY10" fmla="*/ 296760 h 342888"/>
                <a:gd name="connsiteX11" fmla="*/ 0 w 304895"/>
                <a:gd name="connsiteY11" fmla="*/ 242848 h 342888"/>
                <a:gd name="connsiteX12" fmla="*/ 0 w 304895"/>
                <a:gd name="connsiteY12" fmla="*/ 100068 h 342888"/>
                <a:gd name="connsiteX13" fmla="*/ 1238 w 304895"/>
                <a:gd name="connsiteY13" fmla="*/ 46157 h 342888"/>
                <a:gd name="connsiteX14" fmla="*/ 8858 w 304895"/>
                <a:gd name="connsiteY14" fmla="*/ 19106 h 342888"/>
                <a:gd name="connsiteX15" fmla="*/ 41243 w 304895"/>
                <a:gd name="connsiteY15" fmla="*/ 151 h 342888"/>
                <a:gd name="connsiteX16" fmla="*/ 68009 w 304895"/>
                <a:gd name="connsiteY16" fmla="*/ 7009 h 342888"/>
                <a:gd name="connsiteX17" fmla="*/ 114586 w 304895"/>
                <a:gd name="connsiteY17" fmla="*/ 32917 h 342888"/>
                <a:gd name="connsiteX18" fmla="*/ 236220 w 304895"/>
                <a:gd name="connsiteY18" fmla="*/ 104259 h 3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95" h="342888">
                  <a:moveTo>
                    <a:pt x="236220" y="104164"/>
                  </a:moveTo>
                  <a:cubicBezTo>
                    <a:pt x="256223" y="115880"/>
                    <a:pt x="270986" y="124548"/>
                    <a:pt x="281654" y="132168"/>
                  </a:cubicBezTo>
                  <a:cubicBezTo>
                    <a:pt x="292227" y="139788"/>
                    <a:pt x="298037" y="145884"/>
                    <a:pt x="300895" y="152361"/>
                  </a:cubicBezTo>
                  <a:cubicBezTo>
                    <a:pt x="306229" y="164457"/>
                    <a:pt x="306229" y="178269"/>
                    <a:pt x="300895" y="190461"/>
                  </a:cubicBezTo>
                  <a:cubicBezTo>
                    <a:pt x="298037" y="196938"/>
                    <a:pt x="292227" y="203034"/>
                    <a:pt x="281654" y="210654"/>
                  </a:cubicBezTo>
                  <a:cubicBezTo>
                    <a:pt x="271082" y="218274"/>
                    <a:pt x="256318" y="226941"/>
                    <a:pt x="236220" y="238657"/>
                  </a:cubicBezTo>
                  <a:lnTo>
                    <a:pt x="114586" y="309999"/>
                  </a:lnTo>
                  <a:cubicBezTo>
                    <a:pt x="94583" y="321715"/>
                    <a:pt x="79820" y="330383"/>
                    <a:pt x="68009" y="335907"/>
                  </a:cubicBezTo>
                  <a:cubicBezTo>
                    <a:pt x="56198" y="341432"/>
                    <a:pt x="48101" y="343432"/>
                    <a:pt x="41243" y="342765"/>
                  </a:cubicBezTo>
                  <a:cubicBezTo>
                    <a:pt x="28289" y="341432"/>
                    <a:pt x="16574" y="334479"/>
                    <a:pt x="8858" y="323811"/>
                  </a:cubicBezTo>
                  <a:cubicBezTo>
                    <a:pt x="4763" y="318096"/>
                    <a:pt x="2477" y="309904"/>
                    <a:pt x="1238" y="296760"/>
                  </a:cubicBezTo>
                  <a:cubicBezTo>
                    <a:pt x="95" y="283615"/>
                    <a:pt x="0" y="266280"/>
                    <a:pt x="0" y="242848"/>
                  </a:cubicBezTo>
                  <a:lnTo>
                    <a:pt x="0" y="100068"/>
                  </a:lnTo>
                  <a:cubicBezTo>
                    <a:pt x="0" y="76542"/>
                    <a:pt x="0" y="59301"/>
                    <a:pt x="1238" y="46157"/>
                  </a:cubicBezTo>
                  <a:cubicBezTo>
                    <a:pt x="2381" y="33012"/>
                    <a:pt x="4763" y="24821"/>
                    <a:pt x="8858" y="19106"/>
                  </a:cubicBezTo>
                  <a:cubicBezTo>
                    <a:pt x="16478" y="8438"/>
                    <a:pt x="28289" y="1485"/>
                    <a:pt x="41243" y="151"/>
                  </a:cubicBezTo>
                  <a:cubicBezTo>
                    <a:pt x="48101" y="-611"/>
                    <a:pt x="56198" y="1485"/>
                    <a:pt x="68009" y="7009"/>
                  </a:cubicBezTo>
                  <a:cubicBezTo>
                    <a:pt x="79820" y="12534"/>
                    <a:pt x="94583" y="21201"/>
                    <a:pt x="114586" y="32917"/>
                  </a:cubicBezTo>
                  <a:lnTo>
                    <a:pt x="236220" y="104259"/>
                  </a:lnTo>
                  <a:close/>
                </a:path>
              </a:pathLst>
            </a:custGeom>
            <a:noFill/>
            <a:ln w="9525" cap="flat">
              <a:solidFill>
                <a:srgbClr val="4B49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29E87062-40FE-0A19-8417-640F41CE6CA7}"/>
                </a:ext>
              </a:extLst>
            </p:cNvPr>
            <p:cNvSpPr/>
            <p:nvPr/>
          </p:nvSpPr>
          <p:spPr>
            <a:xfrm>
              <a:off x="5324474" y="3252731"/>
              <a:ext cx="152447" cy="171748"/>
            </a:xfrm>
            <a:custGeom>
              <a:avLst/>
              <a:gdLst>
                <a:gd name="connsiteX0" fmla="*/ 118205 w 152447"/>
                <a:gd name="connsiteY0" fmla="*/ 53301 h 171748"/>
                <a:gd name="connsiteX1" fmla="*/ 141446 w 152447"/>
                <a:gd name="connsiteY1" fmla="*/ 67588 h 171748"/>
                <a:gd name="connsiteX2" fmla="*/ 150590 w 152447"/>
                <a:gd name="connsiteY2" fmla="*/ 77018 h 171748"/>
                <a:gd name="connsiteX3" fmla="*/ 150590 w 152447"/>
                <a:gd name="connsiteY3" fmla="*/ 94735 h 171748"/>
                <a:gd name="connsiteX4" fmla="*/ 141446 w 152447"/>
                <a:gd name="connsiteY4" fmla="*/ 104164 h 171748"/>
                <a:gd name="connsiteX5" fmla="*/ 118205 w 152447"/>
                <a:gd name="connsiteY5" fmla="*/ 118452 h 171748"/>
                <a:gd name="connsiteX6" fmla="*/ 55531 w 152447"/>
                <a:gd name="connsiteY6" fmla="*/ 155123 h 171748"/>
                <a:gd name="connsiteX7" fmla="*/ 31718 w 152447"/>
                <a:gd name="connsiteY7" fmla="*/ 168363 h 171748"/>
                <a:gd name="connsiteX8" fmla="*/ 19145 w 152447"/>
                <a:gd name="connsiteY8" fmla="*/ 171697 h 171748"/>
                <a:gd name="connsiteX9" fmla="*/ 4096 w 152447"/>
                <a:gd name="connsiteY9" fmla="*/ 162934 h 171748"/>
                <a:gd name="connsiteX10" fmla="*/ 571 w 152447"/>
                <a:gd name="connsiteY10" fmla="*/ 150170 h 171748"/>
                <a:gd name="connsiteX11" fmla="*/ 0 w 152447"/>
                <a:gd name="connsiteY11" fmla="*/ 122643 h 171748"/>
                <a:gd name="connsiteX12" fmla="*/ 0 w 152447"/>
                <a:gd name="connsiteY12" fmla="*/ 49110 h 171748"/>
                <a:gd name="connsiteX13" fmla="*/ 571 w 152447"/>
                <a:gd name="connsiteY13" fmla="*/ 21583 h 171748"/>
                <a:gd name="connsiteX14" fmla="*/ 4096 w 152447"/>
                <a:gd name="connsiteY14" fmla="*/ 8819 h 171748"/>
                <a:gd name="connsiteX15" fmla="*/ 19145 w 152447"/>
                <a:gd name="connsiteY15" fmla="*/ 56 h 171748"/>
                <a:gd name="connsiteX16" fmla="*/ 31718 w 152447"/>
                <a:gd name="connsiteY16" fmla="*/ 3390 h 171748"/>
                <a:gd name="connsiteX17" fmla="*/ 55531 w 152447"/>
                <a:gd name="connsiteY17" fmla="*/ 16630 h 171748"/>
                <a:gd name="connsiteX18" fmla="*/ 118205 w 152447"/>
                <a:gd name="connsiteY18" fmla="*/ 5330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47" h="171748">
                  <a:moveTo>
                    <a:pt x="118205" y="53301"/>
                  </a:moveTo>
                  <a:cubicBezTo>
                    <a:pt x="128588" y="59397"/>
                    <a:pt x="136017" y="63778"/>
                    <a:pt x="141446" y="67588"/>
                  </a:cubicBezTo>
                  <a:cubicBezTo>
                    <a:pt x="146780" y="71398"/>
                    <a:pt x="149352" y="74256"/>
                    <a:pt x="150590" y="77018"/>
                  </a:cubicBezTo>
                  <a:cubicBezTo>
                    <a:pt x="153067" y="82638"/>
                    <a:pt x="153067" y="89020"/>
                    <a:pt x="150590" y="94735"/>
                  </a:cubicBezTo>
                  <a:cubicBezTo>
                    <a:pt x="149352" y="97497"/>
                    <a:pt x="146780" y="100354"/>
                    <a:pt x="141446" y="104164"/>
                  </a:cubicBezTo>
                  <a:cubicBezTo>
                    <a:pt x="136112" y="107974"/>
                    <a:pt x="128588" y="112356"/>
                    <a:pt x="118205" y="118452"/>
                  </a:cubicBezTo>
                  <a:lnTo>
                    <a:pt x="55531" y="155123"/>
                  </a:lnTo>
                  <a:cubicBezTo>
                    <a:pt x="45148" y="161219"/>
                    <a:pt x="37719" y="165601"/>
                    <a:pt x="31718" y="168363"/>
                  </a:cubicBezTo>
                  <a:cubicBezTo>
                    <a:pt x="25718" y="171125"/>
                    <a:pt x="22003" y="171982"/>
                    <a:pt x="19145" y="171697"/>
                  </a:cubicBezTo>
                  <a:cubicBezTo>
                    <a:pt x="13144" y="171030"/>
                    <a:pt x="7715" y="167887"/>
                    <a:pt x="4096" y="162934"/>
                  </a:cubicBezTo>
                  <a:cubicBezTo>
                    <a:pt x="2381" y="160552"/>
                    <a:pt x="1238" y="156838"/>
                    <a:pt x="571" y="150170"/>
                  </a:cubicBezTo>
                  <a:cubicBezTo>
                    <a:pt x="0" y="143598"/>
                    <a:pt x="0" y="134835"/>
                    <a:pt x="0" y="122643"/>
                  </a:cubicBezTo>
                  <a:lnTo>
                    <a:pt x="0" y="49110"/>
                  </a:lnTo>
                  <a:cubicBezTo>
                    <a:pt x="0" y="37013"/>
                    <a:pt x="0" y="28250"/>
                    <a:pt x="571" y="21583"/>
                  </a:cubicBezTo>
                  <a:cubicBezTo>
                    <a:pt x="1143" y="14915"/>
                    <a:pt x="2286" y="11296"/>
                    <a:pt x="4096" y="8819"/>
                  </a:cubicBezTo>
                  <a:cubicBezTo>
                    <a:pt x="7620" y="3866"/>
                    <a:pt x="13144" y="628"/>
                    <a:pt x="19145" y="56"/>
                  </a:cubicBezTo>
                  <a:cubicBezTo>
                    <a:pt x="22003" y="-230"/>
                    <a:pt x="25718" y="532"/>
                    <a:pt x="31718" y="3390"/>
                  </a:cubicBezTo>
                  <a:cubicBezTo>
                    <a:pt x="37624" y="6152"/>
                    <a:pt x="45148" y="10534"/>
                    <a:pt x="55531" y="16630"/>
                  </a:cubicBezTo>
                  <a:lnTo>
                    <a:pt x="118205" y="53301"/>
                  </a:lnTo>
                  <a:close/>
                </a:path>
              </a:pathLst>
            </a:custGeom>
            <a:gradFill>
              <a:gsLst>
                <a:gs pos="0">
                  <a:srgbClr val="61E5D8"/>
                </a:gs>
                <a:gs pos="50000">
                  <a:srgbClr val="5BBCDD"/>
                </a:gs>
                <a:gs pos="100000">
                  <a:srgbClr val="5593E2"/>
                </a:gs>
              </a:gsLst>
              <a:lin ang="1784565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2" name="Szabadkézi sokszög: alakzat 71">
              <a:extLst>
                <a:ext uri="{FF2B5EF4-FFF2-40B4-BE49-F238E27FC236}">
                  <a16:creationId xmlns:a16="http://schemas.microsoft.com/office/drawing/2014/main" id="{A9959D67-5A74-3D5E-CDEF-122F8037DA1F}"/>
                </a:ext>
              </a:extLst>
            </p:cNvPr>
            <p:cNvSpPr/>
            <p:nvPr/>
          </p:nvSpPr>
          <p:spPr>
            <a:xfrm>
              <a:off x="5324474" y="3252731"/>
              <a:ext cx="152447" cy="171748"/>
            </a:xfrm>
            <a:custGeom>
              <a:avLst/>
              <a:gdLst>
                <a:gd name="connsiteX0" fmla="*/ 118205 w 152447"/>
                <a:gd name="connsiteY0" fmla="*/ 53301 h 171748"/>
                <a:gd name="connsiteX1" fmla="*/ 141446 w 152447"/>
                <a:gd name="connsiteY1" fmla="*/ 67588 h 171748"/>
                <a:gd name="connsiteX2" fmla="*/ 150590 w 152447"/>
                <a:gd name="connsiteY2" fmla="*/ 77018 h 171748"/>
                <a:gd name="connsiteX3" fmla="*/ 150590 w 152447"/>
                <a:gd name="connsiteY3" fmla="*/ 94735 h 171748"/>
                <a:gd name="connsiteX4" fmla="*/ 141446 w 152447"/>
                <a:gd name="connsiteY4" fmla="*/ 104164 h 171748"/>
                <a:gd name="connsiteX5" fmla="*/ 118205 w 152447"/>
                <a:gd name="connsiteY5" fmla="*/ 118452 h 171748"/>
                <a:gd name="connsiteX6" fmla="*/ 55531 w 152447"/>
                <a:gd name="connsiteY6" fmla="*/ 155123 h 171748"/>
                <a:gd name="connsiteX7" fmla="*/ 31718 w 152447"/>
                <a:gd name="connsiteY7" fmla="*/ 168363 h 171748"/>
                <a:gd name="connsiteX8" fmla="*/ 19145 w 152447"/>
                <a:gd name="connsiteY8" fmla="*/ 171697 h 171748"/>
                <a:gd name="connsiteX9" fmla="*/ 4096 w 152447"/>
                <a:gd name="connsiteY9" fmla="*/ 162934 h 171748"/>
                <a:gd name="connsiteX10" fmla="*/ 571 w 152447"/>
                <a:gd name="connsiteY10" fmla="*/ 150170 h 171748"/>
                <a:gd name="connsiteX11" fmla="*/ 0 w 152447"/>
                <a:gd name="connsiteY11" fmla="*/ 122643 h 171748"/>
                <a:gd name="connsiteX12" fmla="*/ 0 w 152447"/>
                <a:gd name="connsiteY12" fmla="*/ 49110 h 171748"/>
                <a:gd name="connsiteX13" fmla="*/ 571 w 152447"/>
                <a:gd name="connsiteY13" fmla="*/ 21583 h 171748"/>
                <a:gd name="connsiteX14" fmla="*/ 4096 w 152447"/>
                <a:gd name="connsiteY14" fmla="*/ 8819 h 171748"/>
                <a:gd name="connsiteX15" fmla="*/ 19145 w 152447"/>
                <a:gd name="connsiteY15" fmla="*/ 56 h 171748"/>
                <a:gd name="connsiteX16" fmla="*/ 31718 w 152447"/>
                <a:gd name="connsiteY16" fmla="*/ 3390 h 171748"/>
                <a:gd name="connsiteX17" fmla="*/ 55531 w 152447"/>
                <a:gd name="connsiteY17" fmla="*/ 16630 h 171748"/>
                <a:gd name="connsiteX18" fmla="*/ 118205 w 152447"/>
                <a:gd name="connsiteY18" fmla="*/ 5330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47" h="171748">
                  <a:moveTo>
                    <a:pt x="118205" y="53301"/>
                  </a:moveTo>
                  <a:cubicBezTo>
                    <a:pt x="128588" y="59397"/>
                    <a:pt x="136017" y="63778"/>
                    <a:pt x="141446" y="67588"/>
                  </a:cubicBezTo>
                  <a:cubicBezTo>
                    <a:pt x="146780" y="71398"/>
                    <a:pt x="149352" y="74256"/>
                    <a:pt x="150590" y="77018"/>
                  </a:cubicBezTo>
                  <a:cubicBezTo>
                    <a:pt x="153067" y="82638"/>
                    <a:pt x="153067" y="89020"/>
                    <a:pt x="150590" y="94735"/>
                  </a:cubicBezTo>
                  <a:cubicBezTo>
                    <a:pt x="149352" y="97497"/>
                    <a:pt x="146780" y="100354"/>
                    <a:pt x="141446" y="104164"/>
                  </a:cubicBezTo>
                  <a:cubicBezTo>
                    <a:pt x="136112" y="107974"/>
                    <a:pt x="128588" y="112356"/>
                    <a:pt x="118205" y="118452"/>
                  </a:cubicBezTo>
                  <a:lnTo>
                    <a:pt x="55531" y="155123"/>
                  </a:lnTo>
                  <a:cubicBezTo>
                    <a:pt x="45148" y="161219"/>
                    <a:pt x="37719" y="165601"/>
                    <a:pt x="31718" y="168363"/>
                  </a:cubicBezTo>
                  <a:cubicBezTo>
                    <a:pt x="25718" y="171125"/>
                    <a:pt x="22003" y="171982"/>
                    <a:pt x="19145" y="171697"/>
                  </a:cubicBezTo>
                  <a:cubicBezTo>
                    <a:pt x="13144" y="171030"/>
                    <a:pt x="7715" y="167887"/>
                    <a:pt x="4096" y="162934"/>
                  </a:cubicBezTo>
                  <a:cubicBezTo>
                    <a:pt x="2381" y="160552"/>
                    <a:pt x="1238" y="156838"/>
                    <a:pt x="571" y="150170"/>
                  </a:cubicBezTo>
                  <a:cubicBezTo>
                    <a:pt x="0" y="143598"/>
                    <a:pt x="0" y="134835"/>
                    <a:pt x="0" y="122643"/>
                  </a:cubicBezTo>
                  <a:lnTo>
                    <a:pt x="0" y="49110"/>
                  </a:lnTo>
                  <a:cubicBezTo>
                    <a:pt x="0" y="37013"/>
                    <a:pt x="0" y="28250"/>
                    <a:pt x="571" y="21583"/>
                  </a:cubicBezTo>
                  <a:cubicBezTo>
                    <a:pt x="1143" y="14915"/>
                    <a:pt x="2286" y="11296"/>
                    <a:pt x="4096" y="8819"/>
                  </a:cubicBezTo>
                  <a:cubicBezTo>
                    <a:pt x="7620" y="3866"/>
                    <a:pt x="13144" y="628"/>
                    <a:pt x="19145" y="56"/>
                  </a:cubicBezTo>
                  <a:cubicBezTo>
                    <a:pt x="22003" y="-230"/>
                    <a:pt x="25718" y="532"/>
                    <a:pt x="31718" y="3390"/>
                  </a:cubicBezTo>
                  <a:cubicBezTo>
                    <a:pt x="37624" y="6152"/>
                    <a:pt x="45148" y="10534"/>
                    <a:pt x="55531" y="16630"/>
                  </a:cubicBezTo>
                  <a:lnTo>
                    <a:pt x="118205" y="53301"/>
                  </a:lnTo>
                  <a:close/>
                </a:path>
              </a:pathLst>
            </a:custGeom>
            <a:solidFill>
              <a:srgbClr val="A9F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3" name="Szabadkézi sokszög: alakzat 72">
              <a:extLst>
                <a:ext uri="{FF2B5EF4-FFF2-40B4-BE49-F238E27FC236}">
                  <a16:creationId xmlns:a16="http://schemas.microsoft.com/office/drawing/2014/main" id="{45528D39-71D5-4C70-2356-656B39BC2B9F}"/>
                </a:ext>
              </a:extLst>
            </p:cNvPr>
            <p:cNvSpPr/>
            <p:nvPr/>
          </p:nvSpPr>
          <p:spPr>
            <a:xfrm>
              <a:off x="5324474" y="3252731"/>
              <a:ext cx="152447" cy="171748"/>
            </a:xfrm>
            <a:custGeom>
              <a:avLst/>
              <a:gdLst>
                <a:gd name="connsiteX0" fmla="*/ 118205 w 152447"/>
                <a:gd name="connsiteY0" fmla="*/ 53301 h 171748"/>
                <a:gd name="connsiteX1" fmla="*/ 141446 w 152447"/>
                <a:gd name="connsiteY1" fmla="*/ 67588 h 171748"/>
                <a:gd name="connsiteX2" fmla="*/ 150590 w 152447"/>
                <a:gd name="connsiteY2" fmla="*/ 77018 h 171748"/>
                <a:gd name="connsiteX3" fmla="*/ 150590 w 152447"/>
                <a:gd name="connsiteY3" fmla="*/ 94735 h 171748"/>
                <a:gd name="connsiteX4" fmla="*/ 141446 w 152447"/>
                <a:gd name="connsiteY4" fmla="*/ 104164 h 171748"/>
                <a:gd name="connsiteX5" fmla="*/ 118205 w 152447"/>
                <a:gd name="connsiteY5" fmla="*/ 118452 h 171748"/>
                <a:gd name="connsiteX6" fmla="*/ 55531 w 152447"/>
                <a:gd name="connsiteY6" fmla="*/ 155123 h 171748"/>
                <a:gd name="connsiteX7" fmla="*/ 31718 w 152447"/>
                <a:gd name="connsiteY7" fmla="*/ 168363 h 171748"/>
                <a:gd name="connsiteX8" fmla="*/ 19145 w 152447"/>
                <a:gd name="connsiteY8" fmla="*/ 171697 h 171748"/>
                <a:gd name="connsiteX9" fmla="*/ 4096 w 152447"/>
                <a:gd name="connsiteY9" fmla="*/ 162934 h 171748"/>
                <a:gd name="connsiteX10" fmla="*/ 571 w 152447"/>
                <a:gd name="connsiteY10" fmla="*/ 150170 h 171748"/>
                <a:gd name="connsiteX11" fmla="*/ 0 w 152447"/>
                <a:gd name="connsiteY11" fmla="*/ 122643 h 171748"/>
                <a:gd name="connsiteX12" fmla="*/ 0 w 152447"/>
                <a:gd name="connsiteY12" fmla="*/ 49110 h 171748"/>
                <a:gd name="connsiteX13" fmla="*/ 571 w 152447"/>
                <a:gd name="connsiteY13" fmla="*/ 21583 h 171748"/>
                <a:gd name="connsiteX14" fmla="*/ 4096 w 152447"/>
                <a:gd name="connsiteY14" fmla="*/ 8819 h 171748"/>
                <a:gd name="connsiteX15" fmla="*/ 19145 w 152447"/>
                <a:gd name="connsiteY15" fmla="*/ 56 h 171748"/>
                <a:gd name="connsiteX16" fmla="*/ 31718 w 152447"/>
                <a:gd name="connsiteY16" fmla="*/ 3390 h 171748"/>
                <a:gd name="connsiteX17" fmla="*/ 55531 w 152447"/>
                <a:gd name="connsiteY17" fmla="*/ 16630 h 171748"/>
                <a:gd name="connsiteX18" fmla="*/ 118205 w 152447"/>
                <a:gd name="connsiteY18" fmla="*/ 5330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47" h="171748">
                  <a:moveTo>
                    <a:pt x="118205" y="53301"/>
                  </a:moveTo>
                  <a:cubicBezTo>
                    <a:pt x="128588" y="59397"/>
                    <a:pt x="136017" y="63778"/>
                    <a:pt x="141446" y="67588"/>
                  </a:cubicBezTo>
                  <a:cubicBezTo>
                    <a:pt x="146780" y="71398"/>
                    <a:pt x="149352" y="74256"/>
                    <a:pt x="150590" y="77018"/>
                  </a:cubicBezTo>
                  <a:cubicBezTo>
                    <a:pt x="153067" y="82638"/>
                    <a:pt x="153067" y="89020"/>
                    <a:pt x="150590" y="94735"/>
                  </a:cubicBezTo>
                  <a:cubicBezTo>
                    <a:pt x="149352" y="97497"/>
                    <a:pt x="146780" y="100354"/>
                    <a:pt x="141446" y="104164"/>
                  </a:cubicBezTo>
                  <a:cubicBezTo>
                    <a:pt x="136112" y="107974"/>
                    <a:pt x="128588" y="112356"/>
                    <a:pt x="118205" y="118452"/>
                  </a:cubicBezTo>
                  <a:lnTo>
                    <a:pt x="55531" y="155123"/>
                  </a:lnTo>
                  <a:cubicBezTo>
                    <a:pt x="45148" y="161219"/>
                    <a:pt x="37719" y="165601"/>
                    <a:pt x="31718" y="168363"/>
                  </a:cubicBezTo>
                  <a:cubicBezTo>
                    <a:pt x="25718" y="171125"/>
                    <a:pt x="22003" y="171982"/>
                    <a:pt x="19145" y="171697"/>
                  </a:cubicBezTo>
                  <a:cubicBezTo>
                    <a:pt x="13144" y="171030"/>
                    <a:pt x="7715" y="167887"/>
                    <a:pt x="4096" y="162934"/>
                  </a:cubicBezTo>
                  <a:cubicBezTo>
                    <a:pt x="2381" y="160552"/>
                    <a:pt x="1238" y="156838"/>
                    <a:pt x="571" y="150170"/>
                  </a:cubicBezTo>
                  <a:cubicBezTo>
                    <a:pt x="0" y="143598"/>
                    <a:pt x="0" y="134835"/>
                    <a:pt x="0" y="122643"/>
                  </a:cubicBezTo>
                  <a:lnTo>
                    <a:pt x="0" y="49110"/>
                  </a:lnTo>
                  <a:cubicBezTo>
                    <a:pt x="0" y="37013"/>
                    <a:pt x="0" y="28250"/>
                    <a:pt x="571" y="21583"/>
                  </a:cubicBezTo>
                  <a:cubicBezTo>
                    <a:pt x="1143" y="14915"/>
                    <a:pt x="2286" y="11296"/>
                    <a:pt x="4096" y="8819"/>
                  </a:cubicBezTo>
                  <a:cubicBezTo>
                    <a:pt x="7620" y="3866"/>
                    <a:pt x="13144" y="628"/>
                    <a:pt x="19145" y="56"/>
                  </a:cubicBezTo>
                  <a:cubicBezTo>
                    <a:pt x="22003" y="-230"/>
                    <a:pt x="25718" y="532"/>
                    <a:pt x="31718" y="3390"/>
                  </a:cubicBezTo>
                  <a:cubicBezTo>
                    <a:pt x="37624" y="6152"/>
                    <a:pt x="45148" y="10534"/>
                    <a:pt x="55531" y="16630"/>
                  </a:cubicBezTo>
                  <a:lnTo>
                    <a:pt x="118205" y="53301"/>
                  </a:lnTo>
                  <a:close/>
                </a:path>
              </a:pathLst>
            </a:custGeom>
            <a:solidFill>
              <a:srgbClr val="610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4" name="Szabadkézi sokszög: alakzat 73">
              <a:extLst>
                <a:ext uri="{FF2B5EF4-FFF2-40B4-BE49-F238E27FC236}">
                  <a16:creationId xmlns:a16="http://schemas.microsoft.com/office/drawing/2014/main" id="{A6EC5CDE-4EBD-7AE1-B1E7-C5FE9BE5C39B}"/>
                </a:ext>
              </a:extLst>
            </p:cNvPr>
            <p:cNvSpPr/>
            <p:nvPr/>
          </p:nvSpPr>
          <p:spPr>
            <a:xfrm>
              <a:off x="5324474" y="3252731"/>
              <a:ext cx="152447" cy="171748"/>
            </a:xfrm>
            <a:custGeom>
              <a:avLst/>
              <a:gdLst>
                <a:gd name="connsiteX0" fmla="*/ 118205 w 152447"/>
                <a:gd name="connsiteY0" fmla="*/ 53301 h 171748"/>
                <a:gd name="connsiteX1" fmla="*/ 141446 w 152447"/>
                <a:gd name="connsiteY1" fmla="*/ 67588 h 171748"/>
                <a:gd name="connsiteX2" fmla="*/ 150590 w 152447"/>
                <a:gd name="connsiteY2" fmla="*/ 77018 h 171748"/>
                <a:gd name="connsiteX3" fmla="*/ 150590 w 152447"/>
                <a:gd name="connsiteY3" fmla="*/ 94735 h 171748"/>
                <a:gd name="connsiteX4" fmla="*/ 141446 w 152447"/>
                <a:gd name="connsiteY4" fmla="*/ 104164 h 171748"/>
                <a:gd name="connsiteX5" fmla="*/ 118205 w 152447"/>
                <a:gd name="connsiteY5" fmla="*/ 118452 h 171748"/>
                <a:gd name="connsiteX6" fmla="*/ 55531 w 152447"/>
                <a:gd name="connsiteY6" fmla="*/ 155123 h 171748"/>
                <a:gd name="connsiteX7" fmla="*/ 31718 w 152447"/>
                <a:gd name="connsiteY7" fmla="*/ 168363 h 171748"/>
                <a:gd name="connsiteX8" fmla="*/ 19145 w 152447"/>
                <a:gd name="connsiteY8" fmla="*/ 171697 h 171748"/>
                <a:gd name="connsiteX9" fmla="*/ 4096 w 152447"/>
                <a:gd name="connsiteY9" fmla="*/ 162934 h 171748"/>
                <a:gd name="connsiteX10" fmla="*/ 571 w 152447"/>
                <a:gd name="connsiteY10" fmla="*/ 150170 h 171748"/>
                <a:gd name="connsiteX11" fmla="*/ 0 w 152447"/>
                <a:gd name="connsiteY11" fmla="*/ 122643 h 171748"/>
                <a:gd name="connsiteX12" fmla="*/ 0 w 152447"/>
                <a:gd name="connsiteY12" fmla="*/ 49110 h 171748"/>
                <a:gd name="connsiteX13" fmla="*/ 571 w 152447"/>
                <a:gd name="connsiteY13" fmla="*/ 21583 h 171748"/>
                <a:gd name="connsiteX14" fmla="*/ 4096 w 152447"/>
                <a:gd name="connsiteY14" fmla="*/ 8819 h 171748"/>
                <a:gd name="connsiteX15" fmla="*/ 19145 w 152447"/>
                <a:gd name="connsiteY15" fmla="*/ 56 h 171748"/>
                <a:gd name="connsiteX16" fmla="*/ 31718 w 152447"/>
                <a:gd name="connsiteY16" fmla="*/ 3390 h 171748"/>
                <a:gd name="connsiteX17" fmla="*/ 55531 w 152447"/>
                <a:gd name="connsiteY17" fmla="*/ 16630 h 171748"/>
                <a:gd name="connsiteX18" fmla="*/ 118205 w 152447"/>
                <a:gd name="connsiteY18" fmla="*/ 5330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47" h="171748">
                  <a:moveTo>
                    <a:pt x="118205" y="53301"/>
                  </a:moveTo>
                  <a:cubicBezTo>
                    <a:pt x="128588" y="59397"/>
                    <a:pt x="136017" y="63778"/>
                    <a:pt x="141446" y="67588"/>
                  </a:cubicBezTo>
                  <a:cubicBezTo>
                    <a:pt x="146780" y="71398"/>
                    <a:pt x="149352" y="74256"/>
                    <a:pt x="150590" y="77018"/>
                  </a:cubicBezTo>
                  <a:cubicBezTo>
                    <a:pt x="153067" y="82638"/>
                    <a:pt x="153067" y="89020"/>
                    <a:pt x="150590" y="94735"/>
                  </a:cubicBezTo>
                  <a:cubicBezTo>
                    <a:pt x="149352" y="97497"/>
                    <a:pt x="146780" y="100354"/>
                    <a:pt x="141446" y="104164"/>
                  </a:cubicBezTo>
                  <a:cubicBezTo>
                    <a:pt x="136112" y="107974"/>
                    <a:pt x="128588" y="112356"/>
                    <a:pt x="118205" y="118452"/>
                  </a:cubicBezTo>
                  <a:lnTo>
                    <a:pt x="55531" y="155123"/>
                  </a:lnTo>
                  <a:cubicBezTo>
                    <a:pt x="45148" y="161219"/>
                    <a:pt x="37719" y="165601"/>
                    <a:pt x="31718" y="168363"/>
                  </a:cubicBezTo>
                  <a:cubicBezTo>
                    <a:pt x="25718" y="171125"/>
                    <a:pt x="22003" y="171982"/>
                    <a:pt x="19145" y="171697"/>
                  </a:cubicBezTo>
                  <a:cubicBezTo>
                    <a:pt x="13144" y="171030"/>
                    <a:pt x="7715" y="167887"/>
                    <a:pt x="4096" y="162934"/>
                  </a:cubicBezTo>
                  <a:cubicBezTo>
                    <a:pt x="2381" y="160552"/>
                    <a:pt x="1238" y="156838"/>
                    <a:pt x="571" y="150170"/>
                  </a:cubicBezTo>
                  <a:cubicBezTo>
                    <a:pt x="0" y="143598"/>
                    <a:pt x="0" y="134835"/>
                    <a:pt x="0" y="122643"/>
                  </a:cubicBezTo>
                  <a:lnTo>
                    <a:pt x="0" y="49110"/>
                  </a:lnTo>
                  <a:cubicBezTo>
                    <a:pt x="0" y="37013"/>
                    <a:pt x="0" y="28250"/>
                    <a:pt x="571" y="21583"/>
                  </a:cubicBezTo>
                  <a:cubicBezTo>
                    <a:pt x="1143" y="14915"/>
                    <a:pt x="2286" y="11296"/>
                    <a:pt x="4096" y="8819"/>
                  </a:cubicBezTo>
                  <a:cubicBezTo>
                    <a:pt x="7620" y="3866"/>
                    <a:pt x="13144" y="628"/>
                    <a:pt x="19145" y="56"/>
                  </a:cubicBezTo>
                  <a:cubicBezTo>
                    <a:pt x="22003" y="-230"/>
                    <a:pt x="25718" y="532"/>
                    <a:pt x="31718" y="3390"/>
                  </a:cubicBezTo>
                  <a:cubicBezTo>
                    <a:pt x="37624" y="6152"/>
                    <a:pt x="45148" y="10534"/>
                    <a:pt x="55531" y="16630"/>
                  </a:cubicBezTo>
                  <a:lnTo>
                    <a:pt x="118205" y="53301"/>
                  </a:lnTo>
                  <a:close/>
                </a:path>
              </a:pathLst>
            </a:custGeom>
            <a:noFill/>
            <a:ln w="9525" cap="flat">
              <a:solidFill>
                <a:srgbClr val="4B49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5" name="Szabadkézi sokszög: alakzat 74">
              <a:extLst>
                <a:ext uri="{FF2B5EF4-FFF2-40B4-BE49-F238E27FC236}">
                  <a16:creationId xmlns:a16="http://schemas.microsoft.com/office/drawing/2014/main" id="{E2C08D4F-8A7B-4812-5D62-84E44641F898}"/>
                </a:ext>
              </a:extLst>
            </p:cNvPr>
            <p:cNvSpPr/>
            <p:nvPr/>
          </p:nvSpPr>
          <p:spPr>
            <a:xfrm>
              <a:off x="5558027" y="3272885"/>
              <a:ext cx="131254" cy="154209"/>
            </a:xfrm>
            <a:custGeom>
              <a:avLst/>
              <a:gdLst>
                <a:gd name="connsiteX0" fmla="*/ 122206 w 131254"/>
                <a:gd name="connsiteY0" fmla="*/ 1048 h 154209"/>
                <a:gd name="connsiteX1" fmla="*/ 109061 w 131254"/>
                <a:gd name="connsiteY1" fmla="*/ 1048 h 154209"/>
                <a:gd name="connsiteX2" fmla="*/ 100298 w 131254"/>
                <a:gd name="connsiteY2" fmla="*/ 10192 h 154209"/>
                <a:gd name="connsiteX3" fmla="*/ 100298 w 131254"/>
                <a:gd name="connsiteY3" fmla="*/ 97917 h 154209"/>
                <a:gd name="connsiteX4" fmla="*/ 25813 w 131254"/>
                <a:gd name="connsiteY4" fmla="*/ 8382 h 154209"/>
                <a:gd name="connsiteX5" fmla="*/ 12192 w 131254"/>
                <a:gd name="connsiteY5" fmla="*/ 0 h 154209"/>
                <a:gd name="connsiteX6" fmla="*/ 10382 w 131254"/>
                <a:gd name="connsiteY6" fmla="*/ 0 h 154209"/>
                <a:gd name="connsiteX7" fmla="*/ 0 w 131254"/>
                <a:gd name="connsiteY7" fmla="*/ 9811 h 154209"/>
                <a:gd name="connsiteX8" fmla="*/ 0 w 131254"/>
                <a:gd name="connsiteY8" fmla="*/ 143828 h 154209"/>
                <a:gd name="connsiteX9" fmla="*/ 9049 w 131254"/>
                <a:gd name="connsiteY9" fmla="*/ 153162 h 154209"/>
                <a:gd name="connsiteX10" fmla="*/ 22193 w 131254"/>
                <a:gd name="connsiteY10" fmla="*/ 153162 h 154209"/>
                <a:gd name="connsiteX11" fmla="*/ 30956 w 131254"/>
                <a:gd name="connsiteY11" fmla="*/ 143828 h 154209"/>
                <a:gd name="connsiteX12" fmla="*/ 30956 w 131254"/>
                <a:gd name="connsiteY12" fmla="*/ 56007 h 154209"/>
                <a:gd name="connsiteX13" fmla="*/ 105442 w 131254"/>
                <a:gd name="connsiteY13" fmla="*/ 145828 h 154209"/>
                <a:gd name="connsiteX14" fmla="*/ 119063 w 131254"/>
                <a:gd name="connsiteY14" fmla="*/ 154210 h 154209"/>
                <a:gd name="connsiteX15" fmla="*/ 120872 w 131254"/>
                <a:gd name="connsiteY15" fmla="*/ 154210 h 154209"/>
                <a:gd name="connsiteX16" fmla="*/ 131254 w 131254"/>
                <a:gd name="connsiteY16" fmla="*/ 144399 h 154209"/>
                <a:gd name="connsiteX17" fmla="*/ 131254 w 131254"/>
                <a:gd name="connsiteY17" fmla="*/ 10192 h 154209"/>
                <a:gd name="connsiteX18" fmla="*/ 122206 w 131254"/>
                <a:gd name="connsiteY18" fmla="*/ 1048 h 15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254" h="154209">
                  <a:moveTo>
                    <a:pt x="122206" y="1048"/>
                  </a:moveTo>
                  <a:lnTo>
                    <a:pt x="109061" y="1048"/>
                  </a:lnTo>
                  <a:cubicBezTo>
                    <a:pt x="103251" y="1048"/>
                    <a:pt x="100298" y="4286"/>
                    <a:pt x="100298" y="10192"/>
                  </a:cubicBezTo>
                  <a:lnTo>
                    <a:pt x="100298" y="97917"/>
                  </a:lnTo>
                  <a:lnTo>
                    <a:pt x="25813" y="8382"/>
                  </a:lnTo>
                  <a:cubicBezTo>
                    <a:pt x="21431" y="3048"/>
                    <a:pt x="17526" y="0"/>
                    <a:pt x="12192" y="0"/>
                  </a:cubicBezTo>
                  <a:lnTo>
                    <a:pt x="10382" y="0"/>
                  </a:lnTo>
                  <a:cubicBezTo>
                    <a:pt x="4858" y="0"/>
                    <a:pt x="0" y="2762"/>
                    <a:pt x="0" y="9811"/>
                  </a:cubicBezTo>
                  <a:lnTo>
                    <a:pt x="0" y="143828"/>
                  </a:lnTo>
                  <a:cubicBezTo>
                    <a:pt x="0" y="149638"/>
                    <a:pt x="3239" y="153162"/>
                    <a:pt x="9049" y="153162"/>
                  </a:cubicBezTo>
                  <a:lnTo>
                    <a:pt x="22193" y="153162"/>
                  </a:lnTo>
                  <a:cubicBezTo>
                    <a:pt x="28003" y="153162"/>
                    <a:pt x="30956" y="149638"/>
                    <a:pt x="30956" y="143828"/>
                  </a:cubicBezTo>
                  <a:lnTo>
                    <a:pt x="30956" y="56007"/>
                  </a:lnTo>
                  <a:lnTo>
                    <a:pt x="105442" y="145828"/>
                  </a:lnTo>
                  <a:cubicBezTo>
                    <a:pt x="109823" y="151162"/>
                    <a:pt x="113728" y="154210"/>
                    <a:pt x="119063" y="154210"/>
                  </a:cubicBezTo>
                  <a:lnTo>
                    <a:pt x="120872" y="154210"/>
                  </a:lnTo>
                  <a:cubicBezTo>
                    <a:pt x="126397" y="154210"/>
                    <a:pt x="131254" y="151162"/>
                    <a:pt x="131254" y="144399"/>
                  </a:cubicBezTo>
                  <a:lnTo>
                    <a:pt x="131254" y="10192"/>
                  </a:lnTo>
                  <a:cubicBezTo>
                    <a:pt x="131254" y="4382"/>
                    <a:pt x="128016" y="1048"/>
                    <a:pt x="122206" y="10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6" name="Szabadkézi sokszög: alakzat 75">
              <a:extLst>
                <a:ext uri="{FF2B5EF4-FFF2-40B4-BE49-F238E27FC236}">
                  <a16:creationId xmlns:a16="http://schemas.microsoft.com/office/drawing/2014/main" id="{1F523736-48FA-8C06-322B-3003005557DB}"/>
                </a:ext>
              </a:extLst>
            </p:cNvPr>
            <p:cNvSpPr/>
            <p:nvPr/>
          </p:nvSpPr>
          <p:spPr>
            <a:xfrm>
              <a:off x="5725096" y="3273933"/>
              <a:ext cx="107632" cy="152019"/>
            </a:xfrm>
            <a:custGeom>
              <a:avLst/>
              <a:gdLst>
                <a:gd name="connsiteX0" fmla="*/ 9334 w 107632"/>
                <a:gd name="connsiteY0" fmla="*/ 152019 h 152019"/>
                <a:gd name="connsiteX1" fmla="*/ 98584 w 107632"/>
                <a:gd name="connsiteY1" fmla="*/ 152019 h 152019"/>
                <a:gd name="connsiteX2" fmla="*/ 107632 w 107632"/>
                <a:gd name="connsiteY2" fmla="*/ 142875 h 152019"/>
                <a:gd name="connsiteX3" fmla="*/ 107632 w 107632"/>
                <a:gd name="connsiteY3" fmla="*/ 134684 h 152019"/>
                <a:gd name="connsiteX4" fmla="*/ 98584 w 107632"/>
                <a:gd name="connsiteY4" fmla="*/ 125825 h 152019"/>
                <a:gd name="connsiteX5" fmla="*/ 31242 w 107632"/>
                <a:gd name="connsiteY5" fmla="*/ 125825 h 152019"/>
                <a:gd name="connsiteX6" fmla="*/ 31242 w 107632"/>
                <a:gd name="connsiteY6" fmla="*/ 88201 h 152019"/>
                <a:gd name="connsiteX7" fmla="*/ 81439 w 107632"/>
                <a:gd name="connsiteY7" fmla="*/ 88201 h 152019"/>
                <a:gd name="connsiteX8" fmla="*/ 90678 w 107632"/>
                <a:gd name="connsiteY8" fmla="*/ 79058 h 152019"/>
                <a:gd name="connsiteX9" fmla="*/ 90678 w 107632"/>
                <a:gd name="connsiteY9" fmla="*/ 72009 h 152019"/>
                <a:gd name="connsiteX10" fmla="*/ 81439 w 107632"/>
                <a:gd name="connsiteY10" fmla="*/ 63151 h 152019"/>
                <a:gd name="connsiteX11" fmla="*/ 31242 w 107632"/>
                <a:gd name="connsiteY11" fmla="*/ 63151 h 152019"/>
                <a:gd name="connsiteX12" fmla="*/ 31242 w 107632"/>
                <a:gd name="connsiteY12" fmla="*/ 26194 h 152019"/>
                <a:gd name="connsiteX13" fmla="*/ 98107 w 107632"/>
                <a:gd name="connsiteY13" fmla="*/ 26194 h 152019"/>
                <a:gd name="connsiteX14" fmla="*/ 107347 w 107632"/>
                <a:gd name="connsiteY14" fmla="*/ 17050 h 152019"/>
                <a:gd name="connsiteX15" fmla="*/ 107347 w 107632"/>
                <a:gd name="connsiteY15" fmla="*/ 8858 h 152019"/>
                <a:gd name="connsiteX16" fmla="*/ 98107 w 107632"/>
                <a:gd name="connsiteY16" fmla="*/ 0 h 152019"/>
                <a:gd name="connsiteX17" fmla="*/ 9239 w 107632"/>
                <a:gd name="connsiteY17" fmla="*/ 0 h 152019"/>
                <a:gd name="connsiteX18" fmla="*/ 0 w 107632"/>
                <a:gd name="connsiteY18" fmla="*/ 9144 h 152019"/>
                <a:gd name="connsiteX19" fmla="*/ 0 w 107632"/>
                <a:gd name="connsiteY19" fmla="*/ 142685 h 152019"/>
                <a:gd name="connsiteX20" fmla="*/ 9239 w 107632"/>
                <a:gd name="connsiteY20" fmla="*/ 152019 h 15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32" h="152019">
                  <a:moveTo>
                    <a:pt x="9334" y="152019"/>
                  </a:moveTo>
                  <a:lnTo>
                    <a:pt x="98584" y="152019"/>
                  </a:lnTo>
                  <a:cubicBezTo>
                    <a:pt x="104394" y="152019"/>
                    <a:pt x="107632" y="148781"/>
                    <a:pt x="107632" y="142875"/>
                  </a:cubicBezTo>
                  <a:lnTo>
                    <a:pt x="107632" y="134684"/>
                  </a:lnTo>
                  <a:cubicBezTo>
                    <a:pt x="107632" y="128873"/>
                    <a:pt x="104394" y="125825"/>
                    <a:pt x="98584" y="125825"/>
                  </a:cubicBezTo>
                  <a:lnTo>
                    <a:pt x="31242" y="125825"/>
                  </a:lnTo>
                  <a:lnTo>
                    <a:pt x="31242" y="88201"/>
                  </a:lnTo>
                  <a:lnTo>
                    <a:pt x="81439" y="88201"/>
                  </a:lnTo>
                  <a:cubicBezTo>
                    <a:pt x="87249" y="88201"/>
                    <a:pt x="90678" y="84963"/>
                    <a:pt x="90678" y="79058"/>
                  </a:cubicBezTo>
                  <a:lnTo>
                    <a:pt x="90678" y="72009"/>
                  </a:lnTo>
                  <a:cubicBezTo>
                    <a:pt x="90678" y="66199"/>
                    <a:pt x="87249" y="63151"/>
                    <a:pt x="81439" y="63151"/>
                  </a:cubicBezTo>
                  <a:lnTo>
                    <a:pt x="31242" y="63151"/>
                  </a:lnTo>
                  <a:lnTo>
                    <a:pt x="31242" y="26194"/>
                  </a:lnTo>
                  <a:lnTo>
                    <a:pt x="98107" y="26194"/>
                  </a:lnTo>
                  <a:cubicBezTo>
                    <a:pt x="103918" y="26194"/>
                    <a:pt x="107347" y="22955"/>
                    <a:pt x="107347" y="17050"/>
                  </a:cubicBezTo>
                  <a:lnTo>
                    <a:pt x="107347" y="8858"/>
                  </a:lnTo>
                  <a:cubicBezTo>
                    <a:pt x="107347" y="3048"/>
                    <a:pt x="103918" y="0"/>
                    <a:pt x="98107" y="0"/>
                  </a:cubicBezTo>
                  <a:lnTo>
                    <a:pt x="9239" y="0"/>
                  </a:lnTo>
                  <a:cubicBezTo>
                    <a:pt x="3429" y="0"/>
                    <a:pt x="0" y="3238"/>
                    <a:pt x="0" y="9144"/>
                  </a:cubicBezTo>
                  <a:lnTo>
                    <a:pt x="0" y="142685"/>
                  </a:lnTo>
                  <a:cubicBezTo>
                    <a:pt x="0" y="148495"/>
                    <a:pt x="3429" y="152019"/>
                    <a:pt x="9239" y="1520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7" name="Szabadkézi sokszög: alakzat 76">
              <a:extLst>
                <a:ext uri="{FF2B5EF4-FFF2-40B4-BE49-F238E27FC236}">
                  <a16:creationId xmlns:a16="http://schemas.microsoft.com/office/drawing/2014/main" id="{BE149D82-5B0F-9E69-58A8-C352E2FEEFF0}"/>
                </a:ext>
              </a:extLst>
            </p:cNvPr>
            <p:cNvSpPr/>
            <p:nvPr/>
          </p:nvSpPr>
          <p:spPr>
            <a:xfrm>
              <a:off x="5844444" y="3273933"/>
              <a:ext cx="126968" cy="152019"/>
            </a:xfrm>
            <a:custGeom>
              <a:avLst/>
              <a:gdLst>
                <a:gd name="connsiteX0" fmla="*/ 56579 w 126968"/>
                <a:gd name="connsiteY0" fmla="*/ 152019 h 152019"/>
                <a:gd name="connsiteX1" fmla="*/ 70009 w 126968"/>
                <a:gd name="connsiteY1" fmla="*/ 152019 h 152019"/>
                <a:gd name="connsiteX2" fmla="*/ 79058 w 126968"/>
                <a:gd name="connsiteY2" fmla="*/ 142685 h 152019"/>
                <a:gd name="connsiteX3" fmla="*/ 79058 w 126968"/>
                <a:gd name="connsiteY3" fmla="*/ 26194 h 152019"/>
                <a:gd name="connsiteX4" fmla="*/ 117729 w 126968"/>
                <a:gd name="connsiteY4" fmla="*/ 26194 h 152019"/>
                <a:gd name="connsiteX5" fmla="*/ 126968 w 126968"/>
                <a:gd name="connsiteY5" fmla="*/ 17050 h 152019"/>
                <a:gd name="connsiteX6" fmla="*/ 126968 w 126968"/>
                <a:gd name="connsiteY6" fmla="*/ 8858 h 152019"/>
                <a:gd name="connsiteX7" fmla="*/ 117729 w 126968"/>
                <a:gd name="connsiteY7" fmla="*/ 0 h 152019"/>
                <a:gd name="connsiteX8" fmla="*/ 9049 w 126968"/>
                <a:gd name="connsiteY8" fmla="*/ 0 h 152019"/>
                <a:gd name="connsiteX9" fmla="*/ 0 w 126968"/>
                <a:gd name="connsiteY9" fmla="*/ 8858 h 152019"/>
                <a:gd name="connsiteX10" fmla="*/ 0 w 126968"/>
                <a:gd name="connsiteY10" fmla="*/ 17050 h 152019"/>
                <a:gd name="connsiteX11" fmla="*/ 9049 w 126968"/>
                <a:gd name="connsiteY11" fmla="*/ 26194 h 152019"/>
                <a:gd name="connsiteX12" fmla="*/ 47911 w 126968"/>
                <a:gd name="connsiteY12" fmla="*/ 26194 h 152019"/>
                <a:gd name="connsiteX13" fmla="*/ 47911 w 126968"/>
                <a:gd name="connsiteY13" fmla="*/ 142589 h 152019"/>
                <a:gd name="connsiteX14" fmla="*/ 56674 w 126968"/>
                <a:gd name="connsiteY14" fmla="*/ 151924 h 15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968" h="152019">
                  <a:moveTo>
                    <a:pt x="56579" y="152019"/>
                  </a:moveTo>
                  <a:lnTo>
                    <a:pt x="70009" y="152019"/>
                  </a:lnTo>
                  <a:cubicBezTo>
                    <a:pt x="75819" y="152019"/>
                    <a:pt x="79058" y="148495"/>
                    <a:pt x="79058" y="142685"/>
                  </a:cubicBezTo>
                  <a:lnTo>
                    <a:pt x="79058" y="26194"/>
                  </a:lnTo>
                  <a:lnTo>
                    <a:pt x="117729" y="26194"/>
                  </a:lnTo>
                  <a:cubicBezTo>
                    <a:pt x="123539" y="26194"/>
                    <a:pt x="126968" y="22955"/>
                    <a:pt x="126968" y="17050"/>
                  </a:cubicBezTo>
                  <a:lnTo>
                    <a:pt x="126968" y="8858"/>
                  </a:lnTo>
                  <a:cubicBezTo>
                    <a:pt x="126968" y="3048"/>
                    <a:pt x="123539" y="0"/>
                    <a:pt x="117729" y="0"/>
                  </a:cubicBezTo>
                  <a:lnTo>
                    <a:pt x="9049" y="0"/>
                  </a:lnTo>
                  <a:cubicBezTo>
                    <a:pt x="3239" y="0"/>
                    <a:pt x="0" y="3048"/>
                    <a:pt x="0" y="8858"/>
                  </a:cubicBezTo>
                  <a:lnTo>
                    <a:pt x="0" y="17050"/>
                  </a:lnTo>
                  <a:cubicBezTo>
                    <a:pt x="0" y="22860"/>
                    <a:pt x="3239" y="26194"/>
                    <a:pt x="9049" y="26194"/>
                  </a:cubicBezTo>
                  <a:lnTo>
                    <a:pt x="47911" y="26194"/>
                  </a:lnTo>
                  <a:lnTo>
                    <a:pt x="47911" y="142589"/>
                  </a:lnTo>
                  <a:cubicBezTo>
                    <a:pt x="47911" y="148400"/>
                    <a:pt x="50959" y="151924"/>
                    <a:pt x="56674" y="15192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8" name="Szabadkézi sokszög: alakzat 77">
              <a:extLst>
                <a:ext uri="{FF2B5EF4-FFF2-40B4-BE49-F238E27FC236}">
                  <a16:creationId xmlns:a16="http://schemas.microsoft.com/office/drawing/2014/main" id="{E40715AE-344E-71DC-9BCA-99B36828AD99}"/>
                </a:ext>
              </a:extLst>
            </p:cNvPr>
            <p:cNvSpPr/>
            <p:nvPr/>
          </p:nvSpPr>
          <p:spPr>
            <a:xfrm>
              <a:off x="5958746" y="3272599"/>
              <a:ext cx="153018" cy="153352"/>
            </a:xfrm>
            <a:custGeom>
              <a:avLst/>
              <a:gdLst>
                <a:gd name="connsiteX0" fmla="*/ 152112 w 153018"/>
                <a:gd name="connsiteY0" fmla="*/ 144209 h 153352"/>
                <a:gd name="connsiteX1" fmla="*/ 88771 w 153018"/>
                <a:gd name="connsiteY1" fmla="*/ 7906 h 153352"/>
                <a:gd name="connsiteX2" fmla="*/ 77627 w 153018"/>
                <a:gd name="connsiteY2" fmla="*/ 0 h 153352"/>
                <a:gd name="connsiteX3" fmla="*/ 75531 w 153018"/>
                <a:gd name="connsiteY3" fmla="*/ 0 h 153352"/>
                <a:gd name="connsiteX4" fmla="*/ 64673 w 153018"/>
                <a:gd name="connsiteY4" fmla="*/ 7906 h 153352"/>
                <a:gd name="connsiteX5" fmla="*/ 1046 w 153018"/>
                <a:gd name="connsiteY5" fmla="*/ 144209 h 153352"/>
                <a:gd name="connsiteX6" fmla="*/ 7047 w 153018"/>
                <a:gd name="connsiteY6" fmla="*/ 153353 h 153352"/>
                <a:gd name="connsiteX7" fmla="*/ 23906 w 153018"/>
                <a:gd name="connsiteY7" fmla="*/ 153353 h 153352"/>
                <a:gd name="connsiteX8" fmla="*/ 33431 w 153018"/>
                <a:gd name="connsiteY8" fmla="*/ 144209 h 153352"/>
                <a:gd name="connsiteX9" fmla="*/ 41718 w 153018"/>
                <a:gd name="connsiteY9" fmla="*/ 124587 h 153352"/>
                <a:gd name="connsiteX10" fmla="*/ 110202 w 153018"/>
                <a:gd name="connsiteY10" fmla="*/ 124587 h 153352"/>
                <a:gd name="connsiteX11" fmla="*/ 118299 w 153018"/>
                <a:gd name="connsiteY11" fmla="*/ 144209 h 153352"/>
                <a:gd name="connsiteX12" fmla="*/ 127824 w 153018"/>
                <a:gd name="connsiteY12" fmla="*/ 153353 h 153352"/>
                <a:gd name="connsiteX13" fmla="*/ 145826 w 153018"/>
                <a:gd name="connsiteY13" fmla="*/ 153353 h 153352"/>
                <a:gd name="connsiteX14" fmla="*/ 152112 w 153018"/>
                <a:gd name="connsiteY14" fmla="*/ 144209 h 153352"/>
                <a:gd name="connsiteX15" fmla="*/ 51528 w 153018"/>
                <a:gd name="connsiteY15" fmla="*/ 101918 h 153352"/>
                <a:gd name="connsiteX16" fmla="*/ 76484 w 153018"/>
                <a:gd name="connsiteY16" fmla="*/ 42958 h 153352"/>
                <a:gd name="connsiteX17" fmla="*/ 100773 w 153018"/>
                <a:gd name="connsiteY17" fmla="*/ 101918 h 153352"/>
                <a:gd name="connsiteX18" fmla="*/ 51528 w 153018"/>
                <a:gd name="connsiteY18" fmla="*/ 101918 h 1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018" h="153352">
                  <a:moveTo>
                    <a:pt x="152112" y="144209"/>
                  </a:moveTo>
                  <a:lnTo>
                    <a:pt x="88771" y="7906"/>
                  </a:lnTo>
                  <a:cubicBezTo>
                    <a:pt x="86485" y="2953"/>
                    <a:pt x="82961" y="0"/>
                    <a:pt x="77627" y="0"/>
                  </a:cubicBezTo>
                  <a:lnTo>
                    <a:pt x="75531" y="0"/>
                  </a:lnTo>
                  <a:cubicBezTo>
                    <a:pt x="70197" y="0"/>
                    <a:pt x="66959" y="3048"/>
                    <a:pt x="64673" y="7906"/>
                  </a:cubicBezTo>
                  <a:lnTo>
                    <a:pt x="1046" y="144209"/>
                  </a:lnTo>
                  <a:cubicBezTo>
                    <a:pt x="-1716" y="150019"/>
                    <a:pt x="1236" y="153353"/>
                    <a:pt x="7047" y="153353"/>
                  </a:cubicBezTo>
                  <a:lnTo>
                    <a:pt x="23906" y="153353"/>
                  </a:lnTo>
                  <a:cubicBezTo>
                    <a:pt x="29907" y="153353"/>
                    <a:pt x="31050" y="150114"/>
                    <a:pt x="33431" y="144209"/>
                  </a:cubicBezTo>
                  <a:lnTo>
                    <a:pt x="41718" y="124587"/>
                  </a:lnTo>
                  <a:lnTo>
                    <a:pt x="110202" y="124587"/>
                  </a:lnTo>
                  <a:lnTo>
                    <a:pt x="118299" y="144209"/>
                  </a:lnTo>
                  <a:cubicBezTo>
                    <a:pt x="120870" y="150019"/>
                    <a:pt x="122013" y="153353"/>
                    <a:pt x="127824" y="153353"/>
                  </a:cubicBezTo>
                  <a:lnTo>
                    <a:pt x="145826" y="153353"/>
                  </a:lnTo>
                  <a:cubicBezTo>
                    <a:pt x="151827" y="153353"/>
                    <a:pt x="154589" y="150114"/>
                    <a:pt x="152112" y="144209"/>
                  </a:cubicBezTo>
                  <a:close/>
                  <a:moveTo>
                    <a:pt x="51528" y="101918"/>
                  </a:moveTo>
                  <a:lnTo>
                    <a:pt x="76484" y="42958"/>
                  </a:lnTo>
                  <a:lnTo>
                    <a:pt x="100773" y="101918"/>
                  </a:lnTo>
                  <a:lnTo>
                    <a:pt x="51528" y="1019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9" name="Szabadkézi sokszög: alakzat 78">
              <a:extLst>
                <a:ext uri="{FF2B5EF4-FFF2-40B4-BE49-F238E27FC236}">
                  <a16:creationId xmlns:a16="http://schemas.microsoft.com/office/drawing/2014/main" id="{8EC2277F-09DF-C356-FBB1-E6948CB391DB}"/>
                </a:ext>
              </a:extLst>
            </p:cNvPr>
            <p:cNvSpPr/>
            <p:nvPr/>
          </p:nvSpPr>
          <p:spPr>
            <a:xfrm>
              <a:off x="6120002" y="3306127"/>
              <a:ext cx="110535" cy="123063"/>
            </a:xfrm>
            <a:custGeom>
              <a:avLst/>
              <a:gdLst>
                <a:gd name="connsiteX0" fmla="*/ 62484 w 110535"/>
                <a:gd name="connsiteY0" fmla="*/ 122873 h 123063"/>
                <a:gd name="connsiteX1" fmla="*/ 107823 w 110535"/>
                <a:gd name="connsiteY1" fmla="*/ 104680 h 123063"/>
                <a:gd name="connsiteX2" fmla="*/ 107823 w 110535"/>
                <a:gd name="connsiteY2" fmla="*/ 93917 h 123063"/>
                <a:gd name="connsiteX3" fmla="*/ 99727 w 110535"/>
                <a:gd name="connsiteY3" fmla="*/ 85725 h 123063"/>
                <a:gd name="connsiteX4" fmla="*/ 88678 w 110535"/>
                <a:gd name="connsiteY4" fmla="*/ 85916 h 123063"/>
                <a:gd name="connsiteX5" fmla="*/ 63437 w 110535"/>
                <a:gd name="connsiteY5" fmla="*/ 96012 h 123063"/>
                <a:gd name="connsiteX6" fmla="*/ 30575 w 110535"/>
                <a:gd name="connsiteY6" fmla="*/ 61436 h 123063"/>
                <a:gd name="connsiteX7" fmla="*/ 63437 w 110535"/>
                <a:gd name="connsiteY7" fmla="*/ 26861 h 123063"/>
                <a:gd name="connsiteX8" fmla="*/ 88678 w 110535"/>
                <a:gd name="connsiteY8" fmla="*/ 36957 h 123063"/>
                <a:gd name="connsiteX9" fmla="*/ 99727 w 110535"/>
                <a:gd name="connsiteY9" fmla="*/ 37148 h 123063"/>
                <a:gd name="connsiteX10" fmla="*/ 107823 w 110535"/>
                <a:gd name="connsiteY10" fmla="*/ 28956 h 123063"/>
                <a:gd name="connsiteX11" fmla="*/ 107823 w 110535"/>
                <a:gd name="connsiteY11" fmla="*/ 18002 h 123063"/>
                <a:gd name="connsiteX12" fmla="*/ 62484 w 110535"/>
                <a:gd name="connsiteY12" fmla="*/ 0 h 123063"/>
                <a:gd name="connsiteX13" fmla="*/ 0 w 110535"/>
                <a:gd name="connsiteY13" fmla="*/ 61532 h 123063"/>
                <a:gd name="connsiteX14" fmla="*/ 62484 w 110535"/>
                <a:gd name="connsiteY14" fmla="*/ 123063 h 12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0535" h="123063">
                  <a:moveTo>
                    <a:pt x="62484" y="122873"/>
                  </a:moveTo>
                  <a:cubicBezTo>
                    <a:pt x="79629" y="122873"/>
                    <a:pt x="95345" y="117253"/>
                    <a:pt x="107823" y="104680"/>
                  </a:cubicBezTo>
                  <a:cubicBezTo>
                    <a:pt x="110585" y="101917"/>
                    <a:pt x="112205" y="98393"/>
                    <a:pt x="107823" y="93917"/>
                  </a:cubicBezTo>
                  <a:lnTo>
                    <a:pt x="99727" y="85725"/>
                  </a:lnTo>
                  <a:cubicBezTo>
                    <a:pt x="96774" y="82677"/>
                    <a:pt x="93536" y="81534"/>
                    <a:pt x="88678" y="85916"/>
                  </a:cubicBezTo>
                  <a:cubicBezTo>
                    <a:pt x="79629" y="94107"/>
                    <a:pt x="71057" y="96012"/>
                    <a:pt x="63437" y="96012"/>
                  </a:cubicBezTo>
                  <a:cubicBezTo>
                    <a:pt x="43529" y="96012"/>
                    <a:pt x="30575" y="81058"/>
                    <a:pt x="30575" y="61436"/>
                  </a:cubicBezTo>
                  <a:cubicBezTo>
                    <a:pt x="30575" y="41815"/>
                    <a:pt x="44196" y="26861"/>
                    <a:pt x="63437" y="26861"/>
                  </a:cubicBezTo>
                  <a:cubicBezTo>
                    <a:pt x="71057" y="26861"/>
                    <a:pt x="79629" y="28480"/>
                    <a:pt x="88678" y="36957"/>
                  </a:cubicBezTo>
                  <a:cubicBezTo>
                    <a:pt x="93536" y="41148"/>
                    <a:pt x="96774" y="40005"/>
                    <a:pt x="99727" y="37148"/>
                  </a:cubicBezTo>
                  <a:lnTo>
                    <a:pt x="107823" y="28956"/>
                  </a:lnTo>
                  <a:cubicBezTo>
                    <a:pt x="112205" y="24479"/>
                    <a:pt x="110585" y="20764"/>
                    <a:pt x="107823" y="18002"/>
                  </a:cubicBezTo>
                  <a:cubicBezTo>
                    <a:pt x="95345" y="5620"/>
                    <a:pt x="79629" y="0"/>
                    <a:pt x="62484" y="0"/>
                  </a:cubicBezTo>
                  <a:cubicBezTo>
                    <a:pt x="26384" y="0"/>
                    <a:pt x="0" y="26194"/>
                    <a:pt x="0" y="61532"/>
                  </a:cubicBezTo>
                  <a:cubicBezTo>
                    <a:pt x="0" y="96869"/>
                    <a:pt x="26384" y="123063"/>
                    <a:pt x="62484" y="1230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0" name="Szabadkézi sokszög: alakzat 79">
              <a:extLst>
                <a:ext uri="{FF2B5EF4-FFF2-40B4-BE49-F238E27FC236}">
                  <a16:creationId xmlns:a16="http://schemas.microsoft.com/office/drawing/2014/main" id="{5BB8F816-AB5C-F674-4285-B05B0E15C6AA}"/>
                </a:ext>
              </a:extLst>
            </p:cNvPr>
            <p:cNvSpPr/>
            <p:nvPr/>
          </p:nvSpPr>
          <p:spPr>
            <a:xfrm>
              <a:off x="6243255" y="3305936"/>
              <a:ext cx="108299" cy="122967"/>
            </a:xfrm>
            <a:custGeom>
              <a:avLst/>
              <a:gdLst>
                <a:gd name="connsiteX0" fmla="*/ 56102 w 108299"/>
                <a:gd name="connsiteY0" fmla="*/ 95 h 122967"/>
                <a:gd name="connsiteX1" fmla="*/ 13335 w 108299"/>
                <a:gd name="connsiteY1" fmla="*/ 12954 h 122967"/>
                <a:gd name="connsiteX2" fmla="*/ 10763 w 108299"/>
                <a:gd name="connsiteY2" fmla="*/ 25813 h 122967"/>
                <a:gd name="connsiteX3" fmla="*/ 12859 w 108299"/>
                <a:gd name="connsiteY3" fmla="*/ 29528 h 122967"/>
                <a:gd name="connsiteX4" fmla="*/ 24384 w 108299"/>
                <a:gd name="connsiteY4" fmla="*/ 32766 h 122967"/>
                <a:gd name="connsiteX5" fmla="*/ 54007 w 108299"/>
                <a:gd name="connsiteY5" fmla="*/ 23622 h 122967"/>
                <a:gd name="connsiteX6" fmla="*/ 79629 w 108299"/>
                <a:gd name="connsiteY6" fmla="*/ 45625 h 122967"/>
                <a:gd name="connsiteX7" fmla="*/ 79629 w 108299"/>
                <a:gd name="connsiteY7" fmla="*/ 51911 h 122967"/>
                <a:gd name="connsiteX8" fmla="*/ 49530 w 108299"/>
                <a:gd name="connsiteY8" fmla="*/ 45625 h 122967"/>
                <a:gd name="connsiteX9" fmla="*/ 0 w 108299"/>
                <a:gd name="connsiteY9" fmla="*/ 85344 h 122967"/>
                <a:gd name="connsiteX10" fmla="*/ 45339 w 108299"/>
                <a:gd name="connsiteY10" fmla="*/ 122968 h 122967"/>
                <a:gd name="connsiteX11" fmla="*/ 83534 w 108299"/>
                <a:gd name="connsiteY11" fmla="*/ 106870 h 122967"/>
                <a:gd name="connsiteX12" fmla="*/ 83534 w 108299"/>
                <a:gd name="connsiteY12" fmla="*/ 110871 h 122967"/>
                <a:gd name="connsiteX13" fmla="*/ 92297 w 108299"/>
                <a:gd name="connsiteY13" fmla="*/ 120015 h 122967"/>
                <a:gd name="connsiteX14" fmla="*/ 99727 w 108299"/>
                <a:gd name="connsiteY14" fmla="*/ 120015 h 122967"/>
                <a:gd name="connsiteX15" fmla="*/ 108299 w 108299"/>
                <a:gd name="connsiteY15" fmla="*/ 110871 h 122967"/>
                <a:gd name="connsiteX16" fmla="*/ 108299 w 108299"/>
                <a:gd name="connsiteY16" fmla="*/ 49149 h 122967"/>
                <a:gd name="connsiteX17" fmla="*/ 56007 w 108299"/>
                <a:gd name="connsiteY17" fmla="*/ 0 h 122967"/>
                <a:gd name="connsiteX18" fmla="*/ 52197 w 108299"/>
                <a:gd name="connsiteY18" fmla="*/ 101822 h 122967"/>
                <a:gd name="connsiteX19" fmla="*/ 29527 w 108299"/>
                <a:gd name="connsiteY19" fmla="*/ 84296 h 122967"/>
                <a:gd name="connsiteX20" fmla="*/ 53816 w 108299"/>
                <a:gd name="connsiteY20" fmla="*/ 65627 h 122967"/>
                <a:gd name="connsiteX21" fmla="*/ 80391 w 108299"/>
                <a:gd name="connsiteY21" fmla="*/ 72390 h 122967"/>
                <a:gd name="connsiteX22" fmla="*/ 80391 w 108299"/>
                <a:gd name="connsiteY22" fmla="*/ 81058 h 122967"/>
                <a:gd name="connsiteX23" fmla="*/ 52197 w 108299"/>
                <a:gd name="connsiteY23" fmla="*/ 101822 h 12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8299" h="122967">
                  <a:moveTo>
                    <a:pt x="56102" y="95"/>
                  </a:moveTo>
                  <a:cubicBezTo>
                    <a:pt x="41815" y="95"/>
                    <a:pt x="26765" y="3810"/>
                    <a:pt x="13335" y="12954"/>
                  </a:cubicBezTo>
                  <a:cubicBezTo>
                    <a:pt x="9144" y="15526"/>
                    <a:pt x="7334" y="19717"/>
                    <a:pt x="10763" y="25813"/>
                  </a:cubicBezTo>
                  <a:lnTo>
                    <a:pt x="12859" y="29528"/>
                  </a:lnTo>
                  <a:cubicBezTo>
                    <a:pt x="15907" y="34671"/>
                    <a:pt x="19812" y="35623"/>
                    <a:pt x="24384" y="32766"/>
                  </a:cubicBezTo>
                  <a:cubicBezTo>
                    <a:pt x="32480" y="27146"/>
                    <a:pt x="42863" y="23622"/>
                    <a:pt x="54007" y="23622"/>
                  </a:cubicBezTo>
                  <a:cubicBezTo>
                    <a:pt x="70009" y="23622"/>
                    <a:pt x="79629" y="32004"/>
                    <a:pt x="79629" y="45625"/>
                  </a:cubicBezTo>
                  <a:lnTo>
                    <a:pt x="79629" y="51911"/>
                  </a:lnTo>
                  <a:cubicBezTo>
                    <a:pt x="70580" y="48197"/>
                    <a:pt x="60484" y="45625"/>
                    <a:pt x="49530" y="45625"/>
                  </a:cubicBezTo>
                  <a:cubicBezTo>
                    <a:pt x="19907" y="45625"/>
                    <a:pt x="0" y="61532"/>
                    <a:pt x="0" y="85344"/>
                  </a:cubicBezTo>
                  <a:cubicBezTo>
                    <a:pt x="0" y="107823"/>
                    <a:pt x="18288" y="122968"/>
                    <a:pt x="45339" y="122968"/>
                  </a:cubicBezTo>
                  <a:cubicBezTo>
                    <a:pt x="60103" y="122968"/>
                    <a:pt x="73533" y="116681"/>
                    <a:pt x="83534" y="106870"/>
                  </a:cubicBezTo>
                  <a:lnTo>
                    <a:pt x="83534" y="110871"/>
                  </a:lnTo>
                  <a:cubicBezTo>
                    <a:pt x="83534" y="116491"/>
                    <a:pt x="86773" y="120015"/>
                    <a:pt x="92297" y="120015"/>
                  </a:cubicBezTo>
                  <a:lnTo>
                    <a:pt x="99727" y="120015"/>
                  </a:lnTo>
                  <a:cubicBezTo>
                    <a:pt x="105251" y="120015"/>
                    <a:pt x="108299" y="116777"/>
                    <a:pt x="108299" y="110871"/>
                  </a:cubicBezTo>
                  <a:lnTo>
                    <a:pt x="108299" y="49149"/>
                  </a:lnTo>
                  <a:cubicBezTo>
                    <a:pt x="108299" y="14573"/>
                    <a:pt x="85154" y="0"/>
                    <a:pt x="56007" y="0"/>
                  </a:cubicBezTo>
                  <a:close/>
                  <a:moveTo>
                    <a:pt x="52197" y="101822"/>
                  </a:moveTo>
                  <a:cubicBezTo>
                    <a:pt x="38576" y="101822"/>
                    <a:pt x="29527" y="94774"/>
                    <a:pt x="29527" y="84296"/>
                  </a:cubicBezTo>
                  <a:cubicBezTo>
                    <a:pt x="29527" y="73057"/>
                    <a:pt x="39243" y="65627"/>
                    <a:pt x="53816" y="65627"/>
                  </a:cubicBezTo>
                  <a:cubicBezTo>
                    <a:pt x="64484" y="65627"/>
                    <a:pt x="74676" y="69628"/>
                    <a:pt x="80391" y="72390"/>
                  </a:cubicBezTo>
                  <a:lnTo>
                    <a:pt x="80391" y="81058"/>
                  </a:lnTo>
                  <a:cubicBezTo>
                    <a:pt x="80391" y="92488"/>
                    <a:pt x="67246" y="101822"/>
                    <a:pt x="52197" y="1018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1" name="Szabadkézi sokszög: alakzat 80">
              <a:extLst>
                <a:ext uri="{FF2B5EF4-FFF2-40B4-BE49-F238E27FC236}">
                  <a16:creationId xmlns:a16="http://schemas.microsoft.com/office/drawing/2014/main" id="{97109E07-381D-F141-13C8-08A4111B630F}"/>
                </a:ext>
              </a:extLst>
            </p:cNvPr>
            <p:cNvSpPr/>
            <p:nvPr/>
          </p:nvSpPr>
          <p:spPr>
            <a:xfrm>
              <a:off x="6373653" y="3259058"/>
              <a:ext cx="123539" cy="170036"/>
            </a:xfrm>
            <a:custGeom>
              <a:avLst/>
              <a:gdLst>
                <a:gd name="connsiteX0" fmla="*/ 114300 w 123539"/>
                <a:gd name="connsiteY0" fmla="*/ 206 h 170036"/>
                <a:gd name="connsiteX1" fmla="*/ 101346 w 123539"/>
                <a:gd name="connsiteY1" fmla="*/ 2587 h 170036"/>
                <a:gd name="connsiteX2" fmla="*/ 92774 w 123539"/>
                <a:gd name="connsiteY2" fmla="*/ 11731 h 170036"/>
                <a:gd name="connsiteX3" fmla="*/ 92774 w 123539"/>
                <a:gd name="connsiteY3" fmla="*/ 58404 h 170036"/>
                <a:gd name="connsiteX4" fmla="*/ 58293 w 123539"/>
                <a:gd name="connsiteY4" fmla="*/ 46974 h 170036"/>
                <a:gd name="connsiteX5" fmla="*/ 0 w 123539"/>
                <a:gd name="connsiteY5" fmla="*/ 108505 h 170036"/>
                <a:gd name="connsiteX6" fmla="*/ 58293 w 123539"/>
                <a:gd name="connsiteY6" fmla="*/ 170037 h 170036"/>
                <a:gd name="connsiteX7" fmla="*/ 96965 w 123539"/>
                <a:gd name="connsiteY7" fmla="*/ 152987 h 170036"/>
                <a:gd name="connsiteX8" fmla="*/ 96965 w 123539"/>
                <a:gd name="connsiteY8" fmla="*/ 157940 h 170036"/>
                <a:gd name="connsiteX9" fmla="*/ 105537 w 123539"/>
                <a:gd name="connsiteY9" fmla="*/ 167084 h 170036"/>
                <a:gd name="connsiteX10" fmla="*/ 114776 w 123539"/>
                <a:gd name="connsiteY10" fmla="*/ 167084 h 170036"/>
                <a:gd name="connsiteX11" fmla="*/ 123539 w 123539"/>
                <a:gd name="connsiteY11" fmla="*/ 157940 h 170036"/>
                <a:gd name="connsiteX12" fmla="*/ 123539 w 123539"/>
                <a:gd name="connsiteY12" fmla="*/ 8874 h 170036"/>
                <a:gd name="connsiteX13" fmla="*/ 114300 w 123539"/>
                <a:gd name="connsiteY13" fmla="*/ 206 h 170036"/>
                <a:gd name="connsiteX14" fmla="*/ 62770 w 123539"/>
                <a:gd name="connsiteY14" fmla="*/ 142795 h 170036"/>
                <a:gd name="connsiteX15" fmla="*/ 30575 w 123539"/>
                <a:gd name="connsiteY15" fmla="*/ 108410 h 170036"/>
                <a:gd name="connsiteX16" fmla="*/ 62770 w 123539"/>
                <a:gd name="connsiteY16" fmla="*/ 73834 h 170036"/>
                <a:gd name="connsiteX17" fmla="*/ 94679 w 123539"/>
                <a:gd name="connsiteY17" fmla="*/ 108410 h 170036"/>
                <a:gd name="connsiteX18" fmla="*/ 62770 w 123539"/>
                <a:gd name="connsiteY18" fmla="*/ 142795 h 17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539" h="170036">
                  <a:moveTo>
                    <a:pt x="114300" y="206"/>
                  </a:moveTo>
                  <a:lnTo>
                    <a:pt x="101346" y="2587"/>
                  </a:lnTo>
                  <a:cubicBezTo>
                    <a:pt x="95822" y="4016"/>
                    <a:pt x="92774" y="6302"/>
                    <a:pt x="92774" y="11731"/>
                  </a:cubicBezTo>
                  <a:lnTo>
                    <a:pt x="92774" y="58404"/>
                  </a:lnTo>
                  <a:cubicBezTo>
                    <a:pt x="83249" y="51355"/>
                    <a:pt x="71533" y="46974"/>
                    <a:pt x="58293" y="46974"/>
                  </a:cubicBezTo>
                  <a:cubicBezTo>
                    <a:pt x="24289" y="46974"/>
                    <a:pt x="0" y="73834"/>
                    <a:pt x="0" y="108505"/>
                  </a:cubicBezTo>
                  <a:cubicBezTo>
                    <a:pt x="0" y="143176"/>
                    <a:pt x="24289" y="170037"/>
                    <a:pt x="58293" y="170037"/>
                  </a:cubicBezTo>
                  <a:cubicBezTo>
                    <a:pt x="74486" y="170037"/>
                    <a:pt x="87630" y="163274"/>
                    <a:pt x="96965" y="152987"/>
                  </a:cubicBezTo>
                  <a:lnTo>
                    <a:pt x="96965" y="157940"/>
                  </a:lnTo>
                  <a:cubicBezTo>
                    <a:pt x="96965" y="163560"/>
                    <a:pt x="100013" y="167084"/>
                    <a:pt x="105537" y="167084"/>
                  </a:cubicBezTo>
                  <a:lnTo>
                    <a:pt x="114776" y="167084"/>
                  </a:lnTo>
                  <a:cubicBezTo>
                    <a:pt x="120301" y="167084"/>
                    <a:pt x="123539" y="163560"/>
                    <a:pt x="123539" y="157940"/>
                  </a:cubicBezTo>
                  <a:lnTo>
                    <a:pt x="123539" y="8874"/>
                  </a:lnTo>
                  <a:cubicBezTo>
                    <a:pt x="123539" y="2778"/>
                    <a:pt x="120491" y="-937"/>
                    <a:pt x="114300" y="206"/>
                  </a:cubicBezTo>
                  <a:close/>
                  <a:moveTo>
                    <a:pt x="62770" y="142795"/>
                  </a:moveTo>
                  <a:cubicBezTo>
                    <a:pt x="43339" y="142795"/>
                    <a:pt x="30575" y="127555"/>
                    <a:pt x="30575" y="108410"/>
                  </a:cubicBezTo>
                  <a:cubicBezTo>
                    <a:pt x="30575" y="89265"/>
                    <a:pt x="43244" y="73834"/>
                    <a:pt x="62770" y="73834"/>
                  </a:cubicBezTo>
                  <a:cubicBezTo>
                    <a:pt x="80391" y="73834"/>
                    <a:pt x="94679" y="86217"/>
                    <a:pt x="94679" y="108410"/>
                  </a:cubicBezTo>
                  <a:cubicBezTo>
                    <a:pt x="94679" y="130603"/>
                    <a:pt x="80296" y="142795"/>
                    <a:pt x="62770" y="1427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2" name="Szabadkézi sokszög: alakzat 81">
              <a:extLst>
                <a:ext uri="{FF2B5EF4-FFF2-40B4-BE49-F238E27FC236}">
                  <a16:creationId xmlns:a16="http://schemas.microsoft.com/office/drawing/2014/main" id="{577DB104-FE30-F5DC-4B7D-0B5BB51B1952}"/>
                </a:ext>
              </a:extLst>
            </p:cNvPr>
            <p:cNvSpPr/>
            <p:nvPr/>
          </p:nvSpPr>
          <p:spPr>
            <a:xfrm>
              <a:off x="6521766" y="3305936"/>
              <a:ext cx="119729" cy="123063"/>
            </a:xfrm>
            <a:custGeom>
              <a:avLst/>
              <a:gdLst>
                <a:gd name="connsiteX0" fmla="*/ 30194 w 119729"/>
                <a:gd name="connsiteY0" fmla="*/ 68580 h 123063"/>
                <a:gd name="connsiteX1" fmla="*/ 110204 w 119729"/>
                <a:gd name="connsiteY1" fmla="*/ 68580 h 123063"/>
                <a:gd name="connsiteX2" fmla="*/ 119729 w 119729"/>
                <a:gd name="connsiteY2" fmla="*/ 58960 h 123063"/>
                <a:gd name="connsiteX3" fmla="*/ 102870 w 119729"/>
                <a:gd name="connsiteY3" fmla="*/ 16383 h 123063"/>
                <a:gd name="connsiteX4" fmla="*/ 60579 w 119729"/>
                <a:gd name="connsiteY4" fmla="*/ 0 h 123063"/>
                <a:gd name="connsiteX5" fmla="*/ 0 w 119729"/>
                <a:gd name="connsiteY5" fmla="*/ 61532 h 123063"/>
                <a:gd name="connsiteX6" fmla="*/ 62960 w 119729"/>
                <a:gd name="connsiteY6" fmla="*/ 123063 h 123063"/>
                <a:gd name="connsiteX7" fmla="*/ 111728 w 119729"/>
                <a:gd name="connsiteY7" fmla="*/ 105251 h 123063"/>
                <a:gd name="connsiteX8" fmla="*/ 111728 w 119729"/>
                <a:gd name="connsiteY8" fmla="*/ 94488 h 123063"/>
                <a:gd name="connsiteX9" fmla="*/ 106204 w 119729"/>
                <a:gd name="connsiteY9" fmla="*/ 88868 h 123063"/>
                <a:gd name="connsiteX10" fmla="*/ 95059 w 119729"/>
                <a:gd name="connsiteY10" fmla="*/ 88868 h 123063"/>
                <a:gd name="connsiteX11" fmla="*/ 65723 w 119729"/>
                <a:gd name="connsiteY11" fmla="*/ 99346 h 123063"/>
                <a:gd name="connsiteX12" fmla="*/ 30290 w 119729"/>
                <a:gd name="connsiteY12" fmla="*/ 68485 h 123063"/>
                <a:gd name="connsiteX13" fmla="*/ 60008 w 119729"/>
                <a:gd name="connsiteY13" fmla="*/ 22955 h 123063"/>
                <a:gd name="connsiteX14" fmla="*/ 81248 w 119729"/>
                <a:gd name="connsiteY14" fmla="*/ 31623 h 123063"/>
                <a:gd name="connsiteX15" fmla="*/ 89535 w 119729"/>
                <a:gd name="connsiteY15" fmla="*/ 49435 h 123063"/>
                <a:gd name="connsiteX16" fmla="*/ 30290 w 119729"/>
                <a:gd name="connsiteY16" fmla="*/ 49435 h 123063"/>
                <a:gd name="connsiteX17" fmla="*/ 59912 w 119729"/>
                <a:gd name="connsiteY17" fmla="*/ 23051 h 12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729" h="123063">
                  <a:moveTo>
                    <a:pt x="30194" y="68580"/>
                  </a:moveTo>
                  <a:lnTo>
                    <a:pt x="110204" y="68580"/>
                  </a:lnTo>
                  <a:cubicBezTo>
                    <a:pt x="117158" y="68580"/>
                    <a:pt x="119729" y="65532"/>
                    <a:pt x="119729" y="58960"/>
                  </a:cubicBezTo>
                  <a:cubicBezTo>
                    <a:pt x="119729" y="42577"/>
                    <a:pt x="113729" y="27146"/>
                    <a:pt x="102870" y="16383"/>
                  </a:cubicBezTo>
                  <a:cubicBezTo>
                    <a:pt x="92964" y="6286"/>
                    <a:pt x="78105" y="0"/>
                    <a:pt x="60579" y="0"/>
                  </a:cubicBezTo>
                  <a:cubicBezTo>
                    <a:pt x="25622" y="0"/>
                    <a:pt x="0" y="26194"/>
                    <a:pt x="0" y="61532"/>
                  </a:cubicBezTo>
                  <a:cubicBezTo>
                    <a:pt x="0" y="98965"/>
                    <a:pt x="28194" y="123063"/>
                    <a:pt x="62960" y="123063"/>
                  </a:cubicBezTo>
                  <a:cubicBezTo>
                    <a:pt x="79343" y="123063"/>
                    <a:pt x="100013" y="117443"/>
                    <a:pt x="111728" y="105251"/>
                  </a:cubicBezTo>
                  <a:cubicBezTo>
                    <a:pt x="114300" y="102489"/>
                    <a:pt x="116110" y="98965"/>
                    <a:pt x="111728" y="94488"/>
                  </a:cubicBezTo>
                  <a:lnTo>
                    <a:pt x="106204" y="88868"/>
                  </a:lnTo>
                  <a:cubicBezTo>
                    <a:pt x="102489" y="84868"/>
                    <a:pt x="99250" y="85630"/>
                    <a:pt x="95059" y="88868"/>
                  </a:cubicBezTo>
                  <a:cubicBezTo>
                    <a:pt x="84868" y="96774"/>
                    <a:pt x="74676" y="99346"/>
                    <a:pt x="65723" y="99346"/>
                  </a:cubicBezTo>
                  <a:cubicBezTo>
                    <a:pt x="47911" y="99346"/>
                    <a:pt x="32195" y="88392"/>
                    <a:pt x="30290" y="68485"/>
                  </a:cubicBezTo>
                  <a:close/>
                  <a:moveTo>
                    <a:pt x="60008" y="22955"/>
                  </a:moveTo>
                  <a:cubicBezTo>
                    <a:pt x="68771" y="22955"/>
                    <a:pt x="76200" y="26003"/>
                    <a:pt x="81248" y="31623"/>
                  </a:cubicBezTo>
                  <a:cubicBezTo>
                    <a:pt x="85630" y="36100"/>
                    <a:pt x="88392" y="42101"/>
                    <a:pt x="89535" y="49435"/>
                  </a:cubicBezTo>
                  <a:lnTo>
                    <a:pt x="30290" y="49435"/>
                  </a:lnTo>
                  <a:cubicBezTo>
                    <a:pt x="32575" y="33338"/>
                    <a:pt x="43910" y="23051"/>
                    <a:pt x="59912" y="23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3" name="Szabadkézi sokszög: alakzat 82">
              <a:extLst>
                <a:ext uri="{FF2B5EF4-FFF2-40B4-BE49-F238E27FC236}">
                  <a16:creationId xmlns:a16="http://schemas.microsoft.com/office/drawing/2014/main" id="{13BC4A99-E32C-2CCD-2B7B-CC873166ADE4}"/>
                </a:ext>
              </a:extLst>
            </p:cNvPr>
            <p:cNvSpPr/>
            <p:nvPr/>
          </p:nvSpPr>
          <p:spPr>
            <a:xfrm>
              <a:off x="6664261" y="3306032"/>
              <a:ext cx="188118" cy="120015"/>
            </a:xfrm>
            <a:custGeom>
              <a:avLst/>
              <a:gdLst>
                <a:gd name="connsiteX0" fmla="*/ 140494 w 188118"/>
                <a:gd name="connsiteY0" fmla="*/ 0 h 120015"/>
                <a:gd name="connsiteX1" fmla="*/ 100965 w 188118"/>
                <a:gd name="connsiteY1" fmla="*/ 18955 h 120015"/>
                <a:gd name="connsiteX2" fmla="*/ 63055 w 188118"/>
                <a:gd name="connsiteY2" fmla="*/ 0 h 120015"/>
                <a:gd name="connsiteX3" fmla="*/ 26289 w 188118"/>
                <a:gd name="connsiteY3" fmla="*/ 18669 h 120015"/>
                <a:gd name="connsiteX4" fmla="*/ 26289 w 188118"/>
                <a:gd name="connsiteY4" fmla="*/ 10763 h 120015"/>
                <a:gd name="connsiteX5" fmla="*/ 17526 w 188118"/>
                <a:gd name="connsiteY5" fmla="*/ 1905 h 120015"/>
                <a:gd name="connsiteX6" fmla="*/ 8763 w 188118"/>
                <a:gd name="connsiteY6" fmla="*/ 1905 h 120015"/>
                <a:gd name="connsiteX7" fmla="*/ 0 w 188118"/>
                <a:gd name="connsiteY7" fmla="*/ 10763 h 120015"/>
                <a:gd name="connsiteX8" fmla="*/ 0 w 188118"/>
                <a:gd name="connsiteY8" fmla="*/ 110871 h 120015"/>
                <a:gd name="connsiteX9" fmla="*/ 8763 w 188118"/>
                <a:gd name="connsiteY9" fmla="*/ 120015 h 120015"/>
                <a:gd name="connsiteX10" fmla="*/ 22193 w 188118"/>
                <a:gd name="connsiteY10" fmla="*/ 120015 h 120015"/>
                <a:gd name="connsiteX11" fmla="*/ 30766 w 188118"/>
                <a:gd name="connsiteY11" fmla="*/ 110871 h 120015"/>
                <a:gd name="connsiteX12" fmla="*/ 30766 w 188118"/>
                <a:gd name="connsiteY12" fmla="*/ 52388 h 120015"/>
                <a:gd name="connsiteX13" fmla="*/ 55531 w 188118"/>
                <a:gd name="connsiteY13" fmla="*/ 26670 h 120015"/>
                <a:gd name="connsiteX14" fmla="*/ 78676 w 188118"/>
                <a:gd name="connsiteY14" fmla="*/ 52388 h 120015"/>
                <a:gd name="connsiteX15" fmla="*/ 78676 w 188118"/>
                <a:gd name="connsiteY15" fmla="*/ 110871 h 120015"/>
                <a:gd name="connsiteX16" fmla="*/ 87439 w 188118"/>
                <a:gd name="connsiteY16" fmla="*/ 120015 h 120015"/>
                <a:gd name="connsiteX17" fmla="*/ 100870 w 188118"/>
                <a:gd name="connsiteY17" fmla="*/ 120015 h 120015"/>
                <a:gd name="connsiteX18" fmla="*/ 109442 w 188118"/>
                <a:gd name="connsiteY18" fmla="*/ 110871 h 120015"/>
                <a:gd name="connsiteX19" fmla="*/ 109442 w 188118"/>
                <a:gd name="connsiteY19" fmla="*/ 52388 h 120015"/>
                <a:gd name="connsiteX20" fmla="*/ 134207 w 188118"/>
                <a:gd name="connsiteY20" fmla="*/ 26670 h 120015"/>
                <a:gd name="connsiteX21" fmla="*/ 157353 w 188118"/>
                <a:gd name="connsiteY21" fmla="*/ 52388 h 120015"/>
                <a:gd name="connsiteX22" fmla="*/ 157353 w 188118"/>
                <a:gd name="connsiteY22" fmla="*/ 110871 h 120015"/>
                <a:gd name="connsiteX23" fmla="*/ 165925 w 188118"/>
                <a:gd name="connsiteY23" fmla="*/ 120015 h 120015"/>
                <a:gd name="connsiteX24" fmla="*/ 179356 w 188118"/>
                <a:gd name="connsiteY24" fmla="*/ 120015 h 120015"/>
                <a:gd name="connsiteX25" fmla="*/ 188119 w 188118"/>
                <a:gd name="connsiteY25" fmla="*/ 110871 h 120015"/>
                <a:gd name="connsiteX26" fmla="*/ 188119 w 188118"/>
                <a:gd name="connsiteY26" fmla="*/ 50102 h 120015"/>
                <a:gd name="connsiteX27" fmla="*/ 140684 w 188118"/>
                <a:gd name="connsiteY27" fmla="*/ 95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8118" h="120015">
                  <a:moveTo>
                    <a:pt x="140494" y="0"/>
                  </a:moveTo>
                  <a:cubicBezTo>
                    <a:pt x="122872" y="0"/>
                    <a:pt x="109252" y="7715"/>
                    <a:pt x="100965" y="18955"/>
                  </a:cubicBezTo>
                  <a:cubicBezTo>
                    <a:pt x="93154" y="7048"/>
                    <a:pt x="79915" y="0"/>
                    <a:pt x="63055" y="0"/>
                  </a:cubicBezTo>
                  <a:cubicBezTo>
                    <a:pt x="46196" y="0"/>
                    <a:pt x="34100" y="7715"/>
                    <a:pt x="26289" y="18669"/>
                  </a:cubicBezTo>
                  <a:lnTo>
                    <a:pt x="26289" y="10763"/>
                  </a:lnTo>
                  <a:cubicBezTo>
                    <a:pt x="26289" y="5143"/>
                    <a:pt x="23050" y="1905"/>
                    <a:pt x="17526" y="1905"/>
                  </a:cubicBezTo>
                  <a:lnTo>
                    <a:pt x="8763" y="1905"/>
                  </a:lnTo>
                  <a:cubicBezTo>
                    <a:pt x="3238" y="1905"/>
                    <a:pt x="0" y="5143"/>
                    <a:pt x="0" y="10763"/>
                  </a:cubicBezTo>
                  <a:lnTo>
                    <a:pt x="0" y="110871"/>
                  </a:lnTo>
                  <a:cubicBezTo>
                    <a:pt x="0" y="116491"/>
                    <a:pt x="3238" y="120015"/>
                    <a:pt x="8763" y="120015"/>
                  </a:cubicBezTo>
                  <a:lnTo>
                    <a:pt x="22193" y="120015"/>
                  </a:lnTo>
                  <a:cubicBezTo>
                    <a:pt x="27718" y="120015"/>
                    <a:pt x="30766" y="116491"/>
                    <a:pt x="30766" y="110871"/>
                  </a:cubicBezTo>
                  <a:lnTo>
                    <a:pt x="30766" y="52388"/>
                  </a:lnTo>
                  <a:cubicBezTo>
                    <a:pt x="30766" y="36766"/>
                    <a:pt x="40958" y="26670"/>
                    <a:pt x="55531" y="26670"/>
                  </a:cubicBezTo>
                  <a:cubicBezTo>
                    <a:pt x="70104" y="26670"/>
                    <a:pt x="78676" y="36766"/>
                    <a:pt x="78676" y="52388"/>
                  </a:cubicBezTo>
                  <a:lnTo>
                    <a:pt x="78676" y="110871"/>
                  </a:lnTo>
                  <a:cubicBezTo>
                    <a:pt x="78676" y="116491"/>
                    <a:pt x="81915" y="120015"/>
                    <a:pt x="87439" y="120015"/>
                  </a:cubicBezTo>
                  <a:lnTo>
                    <a:pt x="100870" y="120015"/>
                  </a:lnTo>
                  <a:cubicBezTo>
                    <a:pt x="106394" y="120015"/>
                    <a:pt x="109442" y="116491"/>
                    <a:pt x="109442" y="110871"/>
                  </a:cubicBezTo>
                  <a:lnTo>
                    <a:pt x="109442" y="52388"/>
                  </a:lnTo>
                  <a:cubicBezTo>
                    <a:pt x="109442" y="36766"/>
                    <a:pt x="119634" y="26670"/>
                    <a:pt x="134207" y="26670"/>
                  </a:cubicBezTo>
                  <a:cubicBezTo>
                    <a:pt x="148780" y="26670"/>
                    <a:pt x="157353" y="36766"/>
                    <a:pt x="157353" y="52388"/>
                  </a:cubicBezTo>
                  <a:lnTo>
                    <a:pt x="157353" y="110871"/>
                  </a:lnTo>
                  <a:cubicBezTo>
                    <a:pt x="157353" y="116491"/>
                    <a:pt x="160401" y="120015"/>
                    <a:pt x="165925" y="120015"/>
                  </a:cubicBezTo>
                  <a:lnTo>
                    <a:pt x="179356" y="120015"/>
                  </a:lnTo>
                  <a:cubicBezTo>
                    <a:pt x="184880" y="120015"/>
                    <a:pt x="188119" y="116491"/>
                    <a:pt x="188119" y="110871"/>
                  </a:cubicBezTo>
                  <a:lnTo>
                    <a:pt x="188119" y="50102"/>
                  </a:lnTo>
                  <a:cubicBezTo>
                    <a:pt x="188119" y="20193"/>
                    <a:pt x="169354" y="95"/>
                    <a:pt x="140684" y="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4" name="Szabadkézi sokszög: alakzat 83">
              <a:extLst>
                <a:ext uri="{FF2B5EF4-FFF2-40B4-BE49-F238E27FC236}">
                  <a16:creationId xmlns:a16="http://schemas.microsoft.com/office/drawing/2014/main" id="{CBCD775C-EAC4-AE2B-7A52-0A5A30F7495D}"/>
                </a:ext>
              </a:extLst>
            </p:cNvPr>
            <p:cNvSpPr/>
            <p:nvPr/>
          </p:nvSpPr>
          <p:spPr>
            <a:xfrm>
              <a:off x="6877525" y="3248025"/>
              <a:ext cx="39814" cy="178022"/>
            </a:xfrm>
            <a:custGeom>
              <a:avLst/>
              <a:gdLst>
                <a:gd name="connsiteX0" fmla="*/ 19907 w 39814"/>
                <a:gd name="connsiteY0" fmla="*/ 40195 h 178022"/>
                <a:gd name="connsiteX1" fmla="*/ 39814 w 39814"/>
                <a:gd name="connsiteY1" fmla="*/ 20098 h 178022"/>
                <a:gd name="connsiteX2" fmla="*/ 19907 w 39814"/>
                <a:gd name="connsiteY2" fmla="*/ 0 h 178022"/>
                <a:gd name="connsiteX3" fmla="*/ 0 w 39814"/>
                <a:gd name="connsiteY3" fmla="*/ 20098 h 178022"/>
                <a:gd name="connsiteX4" fmla="*/ 19907 w 39814"/>
                <a:gd name="connsiteY4" fmla="*/ 40195 h 178022"/>
                <a:gd name="connsiteX5" fmla="*/ 13240 w 39814"/>
                <a:gd name="connsiteY5" fmla="*/ 177927 h 178022"/>
                <a:gd name="connsiteX6" fmla="*/ 26670 w 39814"/>
                <a:gd name="connsiteY6" fmla="*/ 177927 h 178022"/>
                <a:gd name="connsiteX7" fmla="*/ 35242 w 39814"/>
                <a:gd name="connsiteY7" fmla="*/ 168783 h 178022"/>
                <a:gd name="connsiteX8" fmla="*/ 35242 w 39814"/>
                <a:gd name="connsiteY8" fmla="*/ 68771 h 178022"/>
                <a:gd name="connsiteX9" fmla="*/ 26670 w 39814"/>
                <a:gd name="connsiteY9" fmla="*/ 59912 h 178022"/>
                <a:gd name="connsiteX10" fmla="*/ 13240 w 39814"/>
                <a:gd name="connsiteY10" fmla="*/ 59912 h 178022"/>
                <a:gd name="connsiteX11" fmla="*/ 4477 w 39814"/>
                <a:gd name="connsiteY11" fmla="*/ 68771 h 178022"/>
                <a:gd name="connsiteX12" fmla="*/ 4477 w 39814"/>
                <a:gd name="connsiteY12" fmla="*/ 168878 h 178022"/>
                <a:gd name="connsiteX13" fmla="*/ 13240 w 39814"/>
                <a:gd name="connsiteY13" fmla="*/ 178022 h 17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814" h="178022">
                  <a:moveTo>
                    <a:pt x="19907" y="40195"/>
                  </a:moveTo>
                  <a:cubicBezTo>
                    <a:pt x="30766" y="40195"/>
                    <a:pt x="39814" y="31337"/>
                    <a:pt x="39814" y="20098"/>
                  </a:cubicBezTo>
                  <a:cubicBezTo>
                    <a:pt x="39814" y="8858"/>
                    <a:pt x="30766" y="0"/>
                    <a:pt x="19907" y="0"/>
                  </a:cubicBezTo>
                  <a:cubicBezTo>
                    <a:pt x="9049" y="0"/>
                    <a:pt x="0" y="9144"/>
                    <a:pt x="0" y="20098"/>
                  </a:cubicBezTo>
                  <a:cubicBezTo>
                    <a:pt x="0" y="31052"/>
                    <a:pt x="8763" y="40195"/>
                    <a:pt x="19907" y="40195"/>
                  </a:cubicBezTo>
                  <a:close/>
                  <a:moveTo>
                    <a:pt x="13240" y="177927"/>
                  </a:moveTo>
                  <a:lnTo>
                    <a:pt x="26670" y="177927"/>
                  </a:lnTo>
                  <a:cubicBezTo>
                    <a:pt x="32194" y="177927"/>
                    <a:pt x="35242" y="174403"/>
                    <a:pt x="35242" y="168783"/>
                  </a:cubicBezTo>
                  <a:lnTo>
                    <a:pt x="35242" y="68771"/>
                  </a:lnTo>
                  <a:cubicBezTo>
                    <a:pt x="35242" y="63151"/>
                    <a:pt x="32194" y="59912"/>
                    <a:pt x="26670" y="59912"/>
                  </a:cubicBezTo>
                  <a:lnTo>
                    <a:pt x="13240" y="59912"/>
                  </a:lnTo>
                  <a:cubicBezTo>
                    <a:pt x="7715" y="59912"/>
                    <a:pt x="4477" y="63151"/>
                    <a:pt x="4477" y="68771"/>
                  </a:cubicBezTo>
                  <a:lnTo>
                    <a:pt x="4477" y="168878"/>
                  </a:lnTo>
                  <a:cubicBezTo>
                    <a:pt x="4477" y="174498"/>
                    <a:pt x="7715" y="178022"/>
                    <a:pt x="13240" y="1780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5" name="Szabadkézi sokszög: alakzat 84">
              <a:extLst>
                <a:ext uri="{FF2B5EF4-FFF2-40B4-BE49-F238E27FC236}">
                  <a16:creationId xmlns:a16="http://schemas.microsoft.com/office/drawing/2014/main" id="{12E3A67B-F2FE-F2A2-10F2-40FC06B69387}"/>
                </a:ext>
              </a:extLst>
            </p:cNvPr>
            <p:cNvSpPr/>
            <p:nvPr/>
          </p:nvSpPr>
          <p:spPr>
            <a:xfrm>
              <a:off x="6935437" y="3305936"/>
              <a:ext cx="108299" cy="122967"/>
            </a:xfrm>
            <a:custGeom>
              <a:avLst/>
              <a:gdLst>
                <a:gd name="connsiteX0" fmla="*/ 56007 w 108299"/>
                <a:gd name="connsiteY0" fmla="*/ 95 h 122967"/>
                <a:gd name="connsiteX1" fmla="*/ 13240 w 108299"/>
                <a:gd name="connsiteY1" fmla="*/ 12954 h 122967"/>
                <a:gd name="connsiteX2" fmla="*/ 10668 w 108299"/>
                <a:gd name="connsiteY2" fmla="*/ 25813 h 122967"/>
                <a:gd name="connsiteX3" fmla="*/ 12763 w 108299"/>
                <a:gd name="connsiteY3" fmla="*/ 29528 h 122967"/>
                <a:gd name="connsiteX4" fmla="*/ 24289 w 108299"/>
                <a:gd name="connsiteY4" fmla="*/ 32766 h 122967"/>
                <a:gd name="connsiteX5" fmla="*/ 53911 w 108299"/>
                <a:gd name="connsiteY5" fmla="*/ 23622 h 122967"/>
                <a:gd name="connsiteX6" fmla="*/ 79629 w 108299"/>
                <a:gd name="connsiteY6" fmla="*/ 45625 h 122967"/>
                <a:gd name="connsiteX7" fmla="*/ 79629 w 108299"/>
                <a:gd name="connsiteY7" fmla="*/ 51911 h 122967"/>
                <a:gd name="connsiteX8" fmla="*/ 49530 w 108299"/>
                <a:gd name="connsiteY8" fmla="*/ 45625 h 122967"/>
                <a:gd name="connsiteX9" fmla="*/ 0 w 108299"/>
                <a:gd name="connsiteY9" fmla="*/ 85344 h 122967"/>
                <a:gd name="connsiteX10" fmla="*/ 45339 w 108299"/>
                <a:gd name="connsiteY10" fmla="*/ 122968 h 122967"/>
                <a:gd name="connsiteX11" fmla="*/ 83534 w 108299"/>
                <a:gd name="connsiteY11" fmla="*/ 106870 h 122967"/>
                <a:gd name="connsiteX12" fmla="*/ 83534 w 108299"/>
                <a:gd name="connsiteY12" fmla="*/ 110871 h 122967"/>
                <a:gd name="connsiteX13" fmla="*/ 92297 w 108299"/>
                <a:gd name="connsiteY13" fmla="*/ 120015 h 122967"/>
                <a:gd name="connsiteX14" fmla="*/ 99727 w 108299"/>
                <a:gd name="connsiteY14" fmla="*/ 120015 h 122967"/>
                <a:gd name="connsiteX15" fmla="*/ 108299 w 108299"/>
                <a:gd name="connsiteY15" fmla="*/ 110871 h 122967"/>
                <a:gd name="connsiteX16" fmla="*/ 108299 w 108299"/>
                <a:gd name="connsiteY16" fmla="*/ 49149 h 122967"/>
                <a:gd name="connsiteX17" fmla="*/ 56007 w 108299"/>
                <a:gd name="connsiteY17" fmla="*/ 0 h 122967"/>
                <a:gd name="connsiteX18" fmla="*/ 52102 w 108299"/>
                <a:gd name="connsiteY18" fmla="*/ 101822 h 122967"/>
                <a:gd name="connsiteX19" fmla="*/ 29432 w 108299"/>
                <a:gd name="connsiteY19" fmla="*/ 84296 h 122967"/>
                <a:gd name="connsiteX20" fmla="*/ 53721 w 108299"/>
                <a:gd name="connsiteY20" fmla="*/ 65627 h 122967"/>
                <a:gd name="connsiteX21" fmla="*/ 80296 w 108299"/>
                <a:gd name="connsiteY21" fmla="*/ 72390 h 122967"/>
                <a:gd name="connsiteX22" fmla="*/ 80296 w 108299"/>
                <a:gd name="connsiteY22" fmla="*/ 81058 h 122967"/>
                <a:gd name="connsiteX23" fmla="*/ 52102 w 108299"/>
                <a:gd name="connsiteY23" fmla="*/ 101822 h 12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8299" h="122967">
                  <a:moveTo>
                    <a:pt x="56007" y="95"/>
                  </a:moveTo>
                  <a:cubicBezTo>
                    <a:pt x="41624" y="95"/>
                    <a:pt x="26670" y="3810"/>
                    <a:pt x="13240" y="12954"/>
                  </a:cubicBezTo>
                  <a:cubicBezTo>
                    <a:pt x="9049" y="15526"/>
                    <a:pt x="7239" y="19717"/>
                    <a:pt x="10668" y="25813"/>
                  </a:cubicBezTo>
                  <a:lnTo>
                    <a:pt x="12763" y="29528"/>
                  </a:lnTo>
                  <a:cubicBezTo>
                    <a:pt x="15811" y="34671"/>
                    <a:pt x="19717" y="35623"/>
                    <a:pt x="24289" y="32766"/>
                  </a:cubicBezTo>
                  <a:cubicBezTo>
                    <a:pt x="32385" y="27146"/>
                    <a:pt x="42767" y="23622"/>
                    <a:pt x="53911" y="23622"/>
                  </a:cubicBezTo>
                  <a:cubicBezTo>
                    <a:pt x="69913" y="23622"/>
                    <a:pt x="79629" y="32004"/>
                    <a:pt x="79629" y="45625"/>
                  </a:cubicBezTo>
                  <a:lnTo>
                    <a:pt x="79629" y="51911"/>
                  </a:lnTo>
                  <a:cubicBezTo>
                    <a:pt x="70580" y="48197"/>
                    <a:pt x="60388" y="45625"/>
                    <a:pt x="49530" y="45625"/>
                  </a:cubicBezTo>
                  <a:cubicBezTo>
                    <a:pt x="19907" y="45625"/>
                    <a:pt x="0" y="61532"/>
                    <a:pt x="0" y="85344"/>
                  </a:cubicBezTo>
                  <a:cubicBezTo>
                    <a:pt x="0" y="107823"/>
                    <a:pt x="18288" y="122968"/>
                    <a:pt x="45339" y="122968"/>
                  </a:cubicBezTo>
                  <a:cubicBezTo>
                    <a:pt x="60103" y="122968"/>
                    <a:pt x="73533" y="116681"/>
                    <a:pt x="83534" y="106870"/>
                  </a:cubicBezTo>
                  <a:lnTo>
                    <a:pt x="83534" y="110871"/>
                  </a:lnTo>
                  <a:cubicBezTo>
                    <a:pt x="83534" y="116491"/>
                    <a:pt x="86773" y="120015"/>
                    <a:pt x="92297" y="120015"/>
                  </a:cubicBezTo>
                  <a:lnTo>
                    <a:pt x="99727" y="120015"/>
                  </a:lnTo>
                  <a:cubicBezTo>
                    <a:pt x="105251" y="120015"/>
                    <a:pt x="108299" y="116777"/>
                    <a:pt x="108299" y="110871"/>
                  </a:cubicBezTo>
                  <a:lnTo>
                    <a:pt x="108299" y="49149"/>
                  </a:lnTo>
                  <a:cubicBezTo>
                    <a:pt x="108299" y="14573"/>
                    <a:pt x="85154" y="0"/>
                    <a:pt x="56007" y="0"/>
                  </a:cubicBezTo>
                  <a:close/>
                  <a:moveTo>
                    <a:pt x="52102" y="101822"/>
                  </a:moveTo>
                  <a:cubicBezTo>
                    <a:pt x="38481" y="101822"/>
                    <a:pt x="29432" y="94774"/>
                    <a:pt x="29432" y="84296"/>
                  </a:cubicBezTo>
                  <a:cubicBezTo>
                    <a:pt x="29432" y="73057"/>
                    <a:pt x="39148" y="65627"/>
                    <a:pt x="53721" y="65627"/>
                  </a:cubicBezTo>
                  <a:cubicBezTo>
                    <a:pt x="64389" y="65627"/>
                    <a:pt x="74581" y="69628"/>
                    <a:pt x="80296" y="72390"/>
                  </a:cubicBezTo>
                  <a:lnTo>
                    <a:pt x="80296" y="81058"/>
                  </a:lnTo>
                  <a:cubicBezTo>
                    <a:pt x="80296" y="92488"/>
                    <a:pt x="67151" y="101822"/>
                    <a:pt x="52102" y="10182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6" name="Szabadkézi sokszög: alakzat 85">
              <a:extLst>
                <a:ext uri="{FF2B5EF4-FFF2-40B4-BE49-F238E27FC236}">
                  <a16:creationId xmlns:a16="http://schemas.microsoft.com/office/drawing/2014/main" id="{BA50AAC2-CF34-43C6-7EC6-D7E51DD12002}"/>
                </a:ext>
              </a:extLst>
            </p:cNvPr>
            <p:cNvSpPr/>
            <p:nvPr/>
          </p:nvSpPr>
          <p:spPr>
            <a:xfrm>
              <a:off x="5684233" y="3515963"/>
              <a:ext cx="46862" cy="74009"/>
            </a:xfrm>
            <a:custGeom>
              <a:avLst/>
              <a:gdLst>
                <a:gd name="connsiteX0" fmla="*/ 46863 w 46862"/>
                <a:gd name="connsiteY0" fmla="*/ 21527 h 74009"/>
                <a:gd name="connsiteX1" fmla="*/ 39148 w 46862"/>
                <a:gd name="connsiteY1" fmla="*/ 38862 h 74009"/>
                <a:gd name="connsiteX2" fmla="*/ 17240 w 46862"/>
                <a:gd name="connsiteY2" fmla="*/ 44863 h 74009"/>
                <a:gd name="connsiteX3" fmla="*/ 8572 w 46862"/>
                <a:gd name="connsiteY3" fmla="*/ 44863 h 74009"/>
                <a:gd name="connsiteX4" fmla="*/ 8572 w 46862"/>
                <a:gd name="connsiteY4" fmla="*/ 74009 h 74009"/>
                <a:gd name="connsiteX5" fmla="*/ 0 w 46862"/>
                <a:gd name="connsiteY5" fmla="*/ 74009 h 74009"/>
                <a:gd name="connsiteX6" fmla="*/ 0 w 46862"/>
                <a:gd name="connsiteY6" fmla="*/ 0 h 74009"/>
                <a:gd name="connsiteX7" fmla="*/ 19145 w 46862"/>
                <a:gd name="connsiteY7" fmla="*/ 0 h 74009"/>
                <a:gd name="connsiteX8" fmla="*/ 46863 w 46862"/>
                <a:gd name="connsiteY8" fmla="*/ 21527 h 74009"/>
                <a:gd name="connsiteX9" fmla="*/ 8572 w 46862"/>
                <a:gd name="connsiteY9" fmla="*/ 37433 h 74009"/>
                <a:gd name="connsiteX10" fmla="*/ 16288 w 46862"/>
                <a:gd name="connsiteY10" fmla="*/ 37433 h 74009"/>
                <a:gd name="connsiteX11" fmla="*/ 32861 w 46862"/>
                <a:gd name="connsiteY11" fmla="*/ 33719 h 74009"/>
                <a:gd name="connsiteX12" fmla="*/ 38005 w 46862"/>
                <a:gd name="connsiteY12" fmla="*/ 21908 h 74009"/>
                <a:gd name="connsiteX13" fmla="*/ 33147 w 46862"/>
                <a:gd name="connsiteY13" fmla="*/ 10954 h 74009"/>
                <a:gd name="connsiteX14" fmla="*/ 18193 w 46862"/>
                <a:gd name="connsiteY14" fmla="*/ 7334 h 74009"/>
                <a:gd name="connsiteX15" fmla="*/ 8572 w 46862"/>
                <a:gd name="connsiteY15" fmla="*/ 7334 h 74009"/>
                <a:gd name="connsiteX16" fmla="*/ 8572 w 46862"/>
                <a:gd name="connsiteY16" fmla="*/ 37433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62" h="74009">
                  <a:moveTo>
                    <a:pt x="46863" y="21527"/>
                  </a:moveTo>
                  <a:cubicBezTo>
                    <a:pt x="46863" y="29051"/>
                    <a:pt x="44291" y="34766"/>
                    <a:pt x="39148" y="38862"/>
                  </a:cubicBezTo>
                  <a:cubicBezTo>
                    <a:pt x="34004" y="42863"/>
                    <a:pt x="26765" y="44863"/>
                    <a:pt x="17240" y="44863"/>
                  </a:cubicBezTo>
                  <a:lnTo>
                    <a:pt x="8572" y="44863"/>
                  </a:lnTo>
                  <a:lnTo>
                    <a:pt x="8572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19145" y="0"/>
                  </a:lnTo>
                  <a:cubicBezTo>
                    <a:pt x="37624" y="0"/>
                    <a:pt x="46863" y="7144"/>
                    <a:pt x="46863" y="21527"/>
                  </a:cubicBezTo>
                  <a:close/>
                  <a:moveTo>
                    <a:pt x="8572" y="37433"/>
                  </a:moveTo>
                  <a:lnTo>
                    <a:pt x="16288" y="37433"/>
                  </a:lnTo>
                  <a:cubicBezTo>
                    <a:pt x="23908" y="37433"/>
                    <a:pt x="29432" y="36195"/>
                    <a:pt x="32861" y="33719"/>
                  </a:cubicBezTo>
                  <a:cubicBezTo>
                    <a:pt x="36290" y="31242"/>
                    <a:pt x="38005" y="27337"/>
                    <a:pt x="38005" y="21908"/>
                  </a:cubicBezTo>
                  <a:cubicBezTo>
                    <a:pt x="38005" y="17050"/>
                    <a:pt x="36385" y="13335"/>
                    <a:pt x="33147" y="10954"/>
                  </a:cubicBezTo>
                  <a:cubicBezTo>
                    <a:pt x="29908" y="8573"/>
                    <a:pt x="24955" y="7334"/>
                    <a:pt x="18193" y="7334"/>
                  </a:cubicBezTo>
                  <a:lnTo>
                    <a:pt x="8572" y="7334"/>
                  </a:lnTo>
                  <a:lnTo>
                    <a:pt x="8572" y="374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7" name="Szabadkézi sokszög: alakzat 86">
              <a:extLst>
                <a:ext uri="{FF2B5EF4-FFF2-40B4-BE49-F238E27FC236}">
                  <a16:creationId xmlns:a16="http://schemas.microsoft.com/office/drawing/2014/main" id="{6FC97851-929D-060C-B4D2-F4C55A7C11DD}"/>
                </a:ext>
              </a:extLst>
            </p:cNvPr>
            <p:cNvSpPr/>
            <p:nvPr/>
          </p:nvSpPr>
          <p:spPr>
            <a:xfrm>
              <a:off x="5742717" y="3514629"/>
              <a:ext cx="68198" cy="76295"/>
            </a:xfrm>
            <a:custGeom>
              <a:avLst/>
              <a:gdLst>
                <a:gd name="connsiteX0" fmla="*/ 68104 w 68198"/>
                <a:gd name="connsiteY0" fmla="*/ 38195 h 76295"/>
                <a:gd name="connsiteX1" fmla="*/ 59055 w 68198"/>
                <a:gd name="connsiteY1" fmla="*/ 66104 h 76295"/>
                <a:gd name="connsiteX2" fmla="*/ 34099 w 68198"/>
                <a:gd name="connsiteY2" fmla="*/ 76295 h 76295"/>
                <a:gd name="connsiteX3" fmla="*/ 8858 w 68198"/>
                <a:gd name="connsiteY3" fmla="*/ 66294 h 76295"/>
                <a:gd name="connsiteX4" fmla="*/ 0 w 68198"/>
                <a:gd name="connsiteY4" fmla="*/ 38005 h 76295"/>
                <a:gd name="connsiteX5" fmla="*/ 8953 w 68198"/>
                <a:gd name="connsiteY5" fmla="*/ 10001 h 76295"/>
                <a:gd name="connsiteX6" fmla="*/ 34290 w 68198"/>
                <a:gd name="connsiteY6" fmla="*/ 0 h 76295"/>
                <a:gd name="connsiteX7" fmla="*/ 59245 w 68198"/>
                <a:gd name="connsiteY7" fmla="*/ 10096 h 76295"/>
                <a:gd name="connsiteX8" fmla="*/ 68199 w 68198"/>
                <a:gd name="connsiteY8" fmla="*/ 38005 h 76295"/>
                <a:gd name="connsiteX9" fmla="*/ 9144 w 68198"/>
                <a:gd name="connsiteY9" fmla="*/ 38195 h 76295"/>
                <a:gd name="connsiteX10" fmla="*/ 15526 w 68198"/>
                <a:gd name="connsiteY10" fmla="*/ 61055 h 76295"/>
                <a:gd name="connsiteX11" fmla="*/ 34195 w 68198"/>
                <a:gd name="connsiteY11" fmla="*/ 68770 h 76295"/>
                <a:gd name="connsiteX12" fmla="*/ 52768 w 68198"/>
                <a:gd name="connsiteY12" fmla="*/ 61055 h 76295"/>
                <a:gd name="connsiteX13" fmla="*/ 59055 w 68198"/>
                <a:gd name="connsiteY13" fmla="*/ 38195 h 76295"/>
                <a:gd name="connsiteX14" fmla="*/ 52768 w 68198"/>
                <a:gd name="connsiteY14" fmla="*/ 15526 h 76295"/>
                <a:gd name="connsiteX15" fmla="*/ 34290 w 68198"/>
                <a:gd name="connsiteY15" fmla="*/ 7810 h 76295"/>
                <a:gd name="connsiteX16" fmla="*/ 15526 w 68198"/>
                <a:gd name="connsiteY16" fmla="*/ 15621 h 76295"/>
                <a:gd name="connsiteX17" fmla="*/ 9144 w 68198"/>
                <a:gd name="connsiteY17" fmla="*/ 38195 h 7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198" h="76295">
                  <a:moveTo>
                    <a:pt x="68104" y="38195"/>
                  </a:moveTo>
                  <a:cubicBezTo>
                    <a:pt x="68104" y="50006"/>
                    <a:pt x="65056" y="59341"/>
                    <a:pt x="59055" y="66104"/>
                  </a:cubicBezTo>
                  <a:cubicBezTo>
                    <a:pt x="53054" y="72866"/>
                    <a:pt x="44768" y="76295"/>
                    <a:pt x="34099" y="76295"/>
                  </a:cubicBezTo>
                  <a:cubicBezTo>
                    <a:pt x="23432" y="76295"/>
                    <a:pt x="14764" y="72962"/>
                    <a:pt x="8858" y="66294"/>
                  </a:cubicBezTo>
                  <a:cubicBezTo>
                    <a:pt x="2953" y="59627"/>
                    <a:pt x="0" y="50197"/>
                    <a:pt x="0" y="38005"/>
                  </a:cubicBezTo>
                  <a:cubicBezTo>
                    <a:pt x="0" y="25813"/>
                    <a:pt x="2953" y="16573"/>
                    <a:pt x="8953" y="10001"/>
                  </a:cubicBezTo>
                  <a:cubicBezTo>
                    <a:pt x="14859" y="3334"/>
                    <a:pt x="23336" y="0"/>
                    <a:pt x="34290" y="0"/>
                  </a:cubicBezTo>
                  <a:cubicBezTo>
                    <a:pt x="45244" y="0"/>
                    <a:pt x="53245" y="3334"/>
                    <a:pt x="59245" y="10096"/>
                  </a:cubicBezTo>
                  <a:cubicBezTo>
                    <a:pt x="65246" y="16859"/>
                    <a:pt x="68199" y="26194"/>
                    <a:pt x="68199" y="38005"/>
                  </a:cubicBezTo>
                  <a:close/>
                  <a:moveTo>
                    <a:pt x="9144" y="38195"/>
                  </a:moveTo>
                  <a:cubicBezTo>
                    <a:pt x="9144" y="48196"/>
                    <a:pt x="11240" y="55816"/>
                    <a:pt x="15526" y="61055"/>
                  </a:cubicBezTo>
                  <a:cubicBezTo>
                    <a:pt x="19812" y="66199"/>
                    <a:pt x="26003" y="68770"/>
                    <a:pt x="34195" y="68770"/>
                  </a:cubicBezTo>
                  <a:cubicBezTo>
                    <a:pt x="42386" y="68770"/>
                    <a:pt x="48578" y="66199"/>
                    <a:pt x="52768" y="61055"/>
                  </a:cubicBezTo>
                  <a:cubicBezTo>
                    <a:pt x="56959" y="55912"/>
                    <a:pt x="59055" y="48292"/>
                    <a:pt x="59055" y="38195"/>
                  </a:cubicBezTo>
                  <a:cubicBezTo>
                    <a:pt x="59055" y="28099"/>
                    <a:pt x="56959" y="20669"/>
                    <a:pt x="52768" y="15526"/>
                  </a:cubicBezTo>
                  <a:cubicBezTo>
                    <a:pt x="48578" y="10382"/>
                    <a:pt x="42482" y="7810"/>
                    <a:pt x="34290" y="7810"/>
                  </a:cubicBezTo>
                  <a:cubicBezTo>
                    <a:pt x="26099" y="7810"/>
                    <a:pt x="19812" y="10382"/>
                    <a:pt x="15526" y="15621"/>
                  </a:cubicBezTo>
                  <a:cubicBezTo>
                    <a:pt x="11240" y="20765"/>
                    <a:pt x="9144" y="28289"/>
                    <a:pt x="9144" y="381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8" name="Szabadkézi sokszög: alakzat 87">
              <a:extLst>
                <a:ext uri="{FF2B5EF4-FFF2-40B4-BE49-F238E27FC236}">
                  <a16:creationId xmlns:a16="http://schemas.microsoft.com/office/drawing/2014/main" id="{E54227A7-2D28-E5D0-7B2F-8C0E49C86B07}"/>
                </a:ext>
              </a:extLst>
            </p:cNvPr>
            <p:cNvSpPr/>
            <p:nvPr/>
          </p:nvSpPr>
          <p:spPr>
            <a:xfrm>
              <a:off x="5818726" y="3515963"/>
              <a:ext cx="93249" cy="74009"/>
            </a:xfrm>
            <a:custGeom>
              <a:avLst/>
              <a:gdLst>
                <a:gd name="connsiteX0" fmla="*/ 73342 w 93249"/>
                <a:gd name="connsiteY0" fmla="*/ 73914 h 74009"/>
                <a:gd name="connsiteX1" fmla="*/ 64865 w 93249"/>
                <a:gd name="connsiteY1" fmla="*/ 73914 h 74009"/>
                <a:gd name="connsiteX2" fmla="*/ 49911 w 93249"/>
                <a:gd name="connsiteY2" fmla="*/ 24384 h 74009"/>
                <a:gd name="connsiteX3" fmla="*/ 47530 w 93249"/>
                <a:gd name="connsiteY3" fmla="*/ 16097 h 74009"/>
                <a:gd name="connsiteX4" fmla="*/ 46196 w 93249"/>
                <a:gd name="connsiteY4" fmla="*/ 10097 h 74009"/>
                <a:gd name="connsiteX5" fmla="*/ 42672 w 93249"/>
                <a:gd name="connsiteY5" fmla="*/ 24765 h 74009"/>
                <a:gd name="connsiteX6" fmla="*/ 28194 w 93249"/>
                <a:gd name="connsiteY6" fmla="*/ 74009 h 74009"/>
                <a:gd name="connsiteX7" fmla="*/ 19717 w 93249"/>
                <a:gd name="connsiteY7" fmla="*/ 74009 h 74009"/>
                <a:gd name="connsiteX8" fmla="*/ 0 w 93249"/>
                <a:gd name="connsiteY8" fmla="*/ 0 h 74009"/>
                <a:gd name="connsiteX9" fmla="*/ 9144 w 93249"/>
                <a:gd name="connsiteY9" fmla="*/ 0 h 74009"/>
                <a:gd name="connsiteX10" fmla="*/ 20860 w 93249"/>
                <a:gd name="connsiteY10" fmla="*/ 45720 h 74009"/>
                <a:gd name="connsiteX11" fmla="*/ 24384 w 93249"/>
                <a:gd name="connsiteY11" fmla="*/ 63151 h 74009"/>
                <a:gd name="connsiteX12" fmla="*/ 28480 w 93249"/>
                <a:gd name="connsiteY12" fmla="*/ 45053 h 74009"/>
                <a:gd name="connsiteX13" fmla="*/ 41719 w 93249"/>
                <a:gd name="connsiteY13" fmla="*/ 0 h 74009"/>
                <a:gd name="connsiteX14" fmla="*/ 50864 w 93249"/>
                <a:gd name="connsiteY14" fmla="*/ 0 h 74009"/>
                <a:gd name="connsiteX15" fmla="*/ 64770 w 93249"/>
                <a:gd name="connsiteY15" fmla="*/ 45434 h 74009"/>
                <a:gd name="connsiteX16" fmla="*/ 68866 w 93249"/>
                <a:gd name="connsiteY16" fmla="*/ 63151 h 74009"/>
                <a:gd name="connsiteX17" fmla="*/ 72485 w 93249"/>
                <a:gd name="connsiteY17" fmla="*/ 45625 h 74009"/>
                <a:gd name="connsiteX18" fmla="*/ 84106 w 93249"/>
                <a:gd name="connsiteY18" fmla="*/ 0 h 74009"/>
                <a:gd name="connsiteX19" fmla="*/ 93250 w 93249"/>
                <a:gd name="connsiteY19" fmla="*/ 0 h 74009"/>
                <a:gd name="connsiteX20" fmla="*/ 73438 w 93249"/>
                <a:gd name="connsiteY20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49" h="74009">
                  <a:moveTo>
                    <a:pt x="73342" y="73914"/>
                  </a:moveTo>
                  <a:lnTo>
                    <a:pt x="64865" y="73914"/>
                  </a:lnTo>
                  <a:lnTo>
                    <a:pt x="49911" y="24384"/>
                  </a:lnTo>
                  <a:cubicBezTo>
                    <a:pt x="49244" y="22193"/>
                    <a:pt x="48387" y="19431"/>
                    <a:pt x="47530" y="16097"/>
                  </a:cubicBezTo>
                  <a:cubicBezTo>
                    <a:pt x="46673" y="12764"/>
                    <a:pt x="46196" y="10763"/>
                    <a:pt x="46196" y="10097"/>
                  </a:cubicBezTo>
                  <a:cubicBezTo>
                    <a:pt x="45434" y="14573"/>
                    <a:pt x="44291" y="19431"/>
                    <a:pt x="42672" y="24765"/>
                  </a:cubicBezTo>
                  <a:lnTo>
                    <a:pt x="28194" y="74009"/>
                  </a:lnTo>
                  <a:lnTo>
                    <a:pt x="19717" y="74009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20860" y="45720"/>
                  </a:lnTo>
                  <a:cubicBezTo>
                    <a:pt x="22479" y="52102"/>
                    <a:pt x="23622" y="57912"/>
                    <a:pt x="24384" y="63151"/>
                  </a:cubicBezTo>
                  <a:cubicBezTo>
                    <a:pt x="25337" y="56960"/>
                    <a:pt x="26670" y="50959"/>
                    <a:pt x="28480" y="45053"/>
                  </a:cubicBezTo>
                  <a:lnTo>
                    <a:pt x="41719" y="0"/>
                  </a:lnTo>
                  <a:lnTo>
                    <a:pt x="50864" y="0"/>
                  </a:lnTo>
                  <a:lnTo>
                    <a:pt x="64770" y="45434"/>
                  </a:lnTo>
                  <a:cubicBezTo>
                    <a:pt x="66389" y="50673"/>
                    <a:pt x="67723" y="56579"/>
                    <a:pt x="68866" y="63151"/>
                  </a:cubicBezTo>
                  <a:cubicBezTo>
                    <a:pt x="69533" y="58388"/>
                    <a:pt x="70675" y="52483"/>
                    <a:pt x="72485" y="45625"/>
                  </a:cubicBezTo>
                  <a:lnTo>
                    <a:pt x="84106" y="0"/>
                  </a:lnTo>
                  <a:lnTo>
                    <a:pt x="93250" y="0"/>
                  </a:lnTo>
                  <a:lnTo>
                    <a:pt x="73438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9" name="Szabadkézi sokszög: alakzat 88">
              <a:extLst>
                <a:ext uri="{FF2B5EF4-FFF2-40B4-BE49-F238E27FC236}">
                  <a16:creationId xmlns:a16="http://schemas.microsoft.com/office/drawing/2014/main" id="{C8741EE6-0908-2971-F187-BCB306117E20}"/>
                </a:ext>
              </a:extLst>
            </p:cNvPr>
            <p:cNvSpPr/>
            <p:nvPr/>
          </p:nvSpPr>
          <p:spPr>
            <a:xfrm>
              <a:off x="5923406" y="3515868"/>
              <a:ext cx="41243" cy="74009"/>
            </a:xfrm>
            <a:custGeom>
              <a:avLst/>
              <a:gdLst>
                <a:gd name="connsiteX0" fmla="*/ 41243 w 41243"/>
                <a:gd name="connsiteY0" fmla="*/ 74009 h 74009"/>
                <a:gd name="connsiteX1" fmla="*/ 0 w 41243"/>
                <a:gd name="connsiteY1" fmla="*/ 74009 h 74009"/>
                <a:gd name="connsiteX2" fmla="*/ 0 w 41243"/>
                <a:gd name="connsiteY2" fmla="*/ 0 h 74009"/>
                <a:gd name="connsiteX3" fmla="*/ 41243 w 41243"/>
                <a:gd name="connsiteY3" fmla="*/ 0 h 74009"/>
                <a:gd name="connsiteX4" fmla="*/ 41243 w 41243"/>
                <a:gd name="connsiteY4" fmla="*/ 7620 h 74009"/>
                <a:gd name="connsiteX5" fmla="*/ 8573 w 41243"/>
                <a:gd name="connsiteY5" fmla="*/ 7620 h 74009"/>
                <a:gd name="connsiteX6" fmla="*/ 8573 w 41243"/>
                <a:gd name="connsiteY6" fmla="*/ 31432 h 74009"/>
                <a:gd name="connsiteX7" fmla="*/ 39243 w 41243"/>
                <a:gd name="connsiteY7" fmla="*/ 31432 h 74009"/>
                <a:gd name="connsiteX8" fmla="*/ 39243 w 41243"/>
                <a:gd name="connsiteY8" fmla="*/ 39053 h 74009"/>
                <a:gd name="connsiteX9" fmla="*/ 8573 w 41243"/>
                <a:gd name="connsiteY9" fmla="*/ 39053 h 74009"/>
                <a:gd name="connsiteX10" fmla="*/ 8573 w 41243"/>
                <a:gd name="connsiteY10" fmla="*/ 66294 h 74009"/>
                <a:gd name="connsiteX11" fmla="*/ 41243 w 41243"/>
                <a:gd name="connsiteY11" fmla="*/ 66294 h 74009"/>
                <a:gd name="connsiteX12" fmla="*/ 41243 w 41243"/>
                <a:gd name="connsiteY12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43" h="74009">
                  <a:moveTo>
                    <a:pt x="41243" y="74009"/>
                  </a:moveTo>
                  <a:lnTo>
                    <a:pt x="0" y="74009"/>
                  </a:lnTo>
                  <a:lnTo>
                    <a:pt x="0" y="0"/>
                  </a:lnTo>
                  <a:lnTo>
                    <a:pt x="41243" y="0"/>
                  </a:lnTo>
                  <a:lnTo>
                    <a:pt x="41243" y="7620"/>
                  </a:lnTo>
                  <a:lnTo>
                    <a:pt x="8573" y="7620"/>
                  </a:lnTo>
                  <a:lnTo>
                    <a:pt x="8573" y="31432"/>
                  </a:lnTo>
                  <a:lnTo>
                    <a:pt x="39243" y="31432"/>
                  </a:lnTo>
                  <a:lnTo>
                    <a:pt x="39243" y="39053"/>
                  </a:lnTo>
                  <a:lnTo>
                    <a:pt x="8573" y="39053"/>
                  </a:lnTo>
                  <a:lnTo>
                    <a:pt x="8573" y="66294"/>
                  </a:lnTo>
                  <a:lnTo>
                    <a:pt x="41243" y="66294"/>
                  </a:lnTo>
                  <a:lnTo>
                    <a:pt x="41243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0" name="Szabadkézi sokszög: alakzat 89">
              <a:extLst>
                <a:ext uri="{FF2B5EF4-FFF2-40B4-BE49-F238E27FC236}">
                  <a16:creationId xmlns:a16="http://schemas.microsoft.com/office/drawing/2014/main" id="{2CC5EB2A-5C17-16A4-A6B4-A7E97B048BD2}"/>
                </a:ext>
              </a:extLst>
            </p:cNvPr>
            <p:cNvSpPr/>
            <p:nvPr/>
          </p:nvSpPr>
          <p:spPr>
            <a:xfrm>
              <a:off x="5981128" y="3515868"/>
              <a:ext cx="52196" cy="74009"/>
            </a:xfrm>
            <a:custGeom>
              <a:avLst/>
              <a:gdLst>
                <a:gd name="connsiteX0" fmla="*/ 8572 w 52196"/>
                <a:gd name="connsiteY0" fmla="*/ 43243 h 74009"/>
                <a:gd name="connsiteX1" fmla="*/ 8572 w 52196"/>
                <a:gd name="connsiteY1" fmla="*/ 74009 h 74009"/>
                <a:gd name="connsiteX2" fmla="*/ 0 w 52196"/>
                <a:gd name="connsiteY2" fmla="*/ 74009 h 74009"/>
                <a:gd name="connsiteX3" fmla="*/ 0 w 52196"/>
                <a:gd name="connsiteY3" fmla="*/ 0 h 74009"/>
                <a:gd name="connsiteX4" fmla="*/ 20288 w 52196"/>
                <a:gd name="connsiteY4" fmla="*/ 0 h 74009"/>
                <a:gd name="connsiteX5" fmla="*/ 40386 w 52196"/>
                <a:gd name="connsiteY5" fmla="*/ 5239 h 74009"/>
                <a:gd name="connsiteX6" fmla="*/ 46958 w 52196"/>
                <a:gd name="connsiteY6" fmla="*/ 20955 h 74009"/>
                <a:gd name="connsiteX7" fmla="*/ 32099 w 52196"/>
                <a:gd name="connsiteY7" fmla="*/ 40767 h 74009"/>
                <a:gd name="connsiteX8" fmla="*/ 52197 w 52196"/>
                <a:gd name="connsiteY8" fmla="*/ 74009 h 74009"/>
                <a:gd name="connsiteX9" fmla="*/ 42005 w 52196"/>
                <a:gd name="connsiteY9" fmla="*/ 74009 h 74009"/>
                <a:gd name="connsiteX10" fmla="*/ 24098 w 52196"/>
                <a:gd name="connsiteY10" fmla="*/ 43243 h 74009"/>
                <a:gd name="connsiteX11" fmla="*/ 8668 w 52196"/>
                <a:gd name="connsiteY11" fmla="*/ 43243 h 74009"/>
                <a:gd name="connsiteX12" fmla="*/ 8572 w 52196"/>
                <a:gd name="connsiteY12" fmla="*/ 35814 h 74009"/>
                <a:gd name="connsiteX13" fmla="*/ 20383 w 52196"/>
                <a:gd name="connsiteY13" fmla="*/ 35814 h 74009"/>
                <a:gd name="connsiteX14" fmla="*/ 33719 w 52196"/>
                <a:gd name="connsiteY14" fmla="*/ 32194 h 74009"/>
                <a:gd name="connsiteX15" fmla="*/ 38005 w 52196"/>
                <a:gd name="connsiteY15" fmla="*/ 21336 h 74009"/>
                <a:gd name="connsiteX16" fmla="*/ 33623 w 52196"/>
                <a:gd name="connsiteY16" fmla="*/ 10763 h 74009"/>
                <a:gd name="connsiteX17" fmla="*/ 19717 w 52196"/>
                <a:gd name="connsiteY17" fmla="*/ 7525 h 74009"/>
                <a:gd name="connsiteX18" fmla="*/ 8572 w 52196"/>
                <a:gd name="connsiteY18" fmla="*/ 7525 h 74009"/>
                <a:gd name="connsiteX19" fmla="*/ 8572 w 52196"/>
                <a:gd name="connsiteY19" fmla="*/ 35814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96" h="74009">
                  <a:moveTo>
                    <a:pt x="8572" y="43243"/>
                  </a:moveTo>
                  <a:lnTo>
                    <a:pt x="8572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20288" y="0"/>
                  </a:lnTo>
                  <a:cubicBezTo>
                    <a:pt x="29337" y="0"/>
                    <a:pt x="36100" y="1714"/>
                    <a:pt x="40386" y="5239"/>
                  </a:cubicBezTo>
                  <a:cubicBezTo>
                    <a:pt x="44767" y="8668"/>
                    <a:pt x="46958" y="13906"/>
                    <a:pt x="46958" y="20955"/>
                  </a:cubicBezTo>
                  <a:cubicBezTo>
                    <a:pt x="46958" y="30766"/>
                    <a:pt x="42005" y="37338"/>
                    <a:pt x="32099" y="40767"/>
                  </a:cubicBezTo>
                  <a:lnTo>
                    <a:pt x="52197" y="74009"/>
                  </a:lnTo>
                  <a:lnTo>
                    <a:pt x="42005" y="74009"/>
                  </a:lnTo>
                  <a:lnTo>
                    <a:pt x="24098" y="43243"/>
                  </a:lnTo>
                  <a:lnTo>
                    <a:pt x="8668" y="43243"/>
                  </a:lnTo>
                  <a:close/>
                  <a:moveTo>
                    <a:pt x="8572" y="35814"/>
                  </a:moveTo>
                  <a:lnTo>
                    <a:pt x="20383" y="35814"/>
                  </a:lnTo>
                  <a:cubicBezTo>
                    <a:pt x="26479" y="35814"/>
                    <a:pt x="30956" y="34576"/>
                    <a:pt x="33719" y="32194"/>
                  </a:cubicBezTo>
                  <a:cubicBezTo>
                    <a:pt x="36576" y="29718"/>
                    <a:pt x="38005" y="26098"/>
                    <a:pt x="38005" y="21336"/>
                  </a:cubicBezTo>
                  <a:cubicBezTo>
                    <a:pt x="38005" y="16573"/>
                    <a:pt x="36576" y="12954"/>
                    <a:pt x="33623" y="10763"/>
                  </a:cubicBezTo>
                  <a:cubicBezTo>
                    <a:pt x="30766" y="8572"/>
                    <a:pt x="26098" y="7525"/>
                    <a:pt x="19717" y="7525"/>
                  </a:cubicBezTo>
                  <a:lnTo>
                    <a:pt x="8572" y="7525"/>
                  </a:lnTo>
                  <a:lnTo>
                    <a:pt x="8572" y="35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1" name="Szabadkézi sokszög: alakzat 90">
              <a:extLst>
                <a:ext uri="{FF2B5EF4-FFF2-40B4-BE49-F238E27FC236}">
                  <a16:creationId xmlns:a16="http://schemas.microsoft.com/office/drawing/2014/main" id="{C0BE5B03-8198-1656-F80F-0B5C70FE9ECE}"/>
                </a:ext>
              </a:extLst>
            </p:cNvPr>
            <p:cNvSpPr/>
            <p:nvPr/>
          </p:nvSpPr>
          <p:spPr>
            <a:xfrm>
              <a:off x="6045231" y="3515868"/>
              <a:ext cx="41243" cy="74009"/>
            </a:xfrm>
            <a:custGeom>
              <a:avLst/>
              <a:gdLst>
                <a:gd name="connsiteX0" fmla="*/ 41243 w 41243"/>
                <a:gd name="connsiteY0" fmla="*/ 74009 h 74009"/>
                <a:gd name="connsiteX1" fmla="*/ 0 w 41243"/>
                <a:gd name="connsiteY1" fmla="*/ 74009 h 74009"/>
                <a:gd name="connsiteX2" fmla="*/ 0 w 41243"/>
                <a:gd name="connsiteY2" fmla="*/ 0 h 74009"/>
                <a:gd name="connsiteX3" fmla="*/ 41243 w 41243"/>
                <a:gd name="connsiteY3" fmla="*/ 0 h 74009"/>
                <a:gd name="connsiteX4" fmla="*/ 41243 w 41243"/>
                <a:gd name="connsiteY4" fmla="*/ 7620 h 74009"/>
                <a:gd name="connsiteX5" fmla="*/ 8573 w 41243"/>
                <a:gd name="connsiteY5" fmla="*/ 7620 h 74009"/>
                <a:gd name="connsiteX6" fmla="*/ 8573 w 41243"/>
                <a:gd name="connsiteY6" fmla="*/ 31432 h 74009"/>
                <a:gd name="connsiteX7" fmla="*/ 39243 w 41243"/>
                <a:gd name="connsiteY7" fmla="*/ 31432 h 74009"/>
                <a:gd name="connsiteX8" fmla="*/ 39243 w 41243"/>
                <a:gd name="connsiteY8" fmla="*/ 39053 h 74009"/>
                <a:gd name="connsiteX9" fmla="*/ 8573 w 41243"/>
                <a:gd name="connsiteY9" fmla="*/ 39053 h 74009"/>
                <a:gd name="connsiteX10" fmla="*/ 8573 w 41243"/>
                <a:gd name="connsiteY10" fmla="*/ 66294 h 74009"/>
                <a:gd name="connsiteX11" fmla="*/ 41243 w 41243"/>
                <a:gd name="connsiteY11" fmla="*/ 66294 h 74009"/>
                <a:gd name="connsiteX12" fmla="*/ 41243 w 41243"/>
                <a:gd name="connsiteY12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43" h="74009">
                  <a:moveTo>
                    <a:pt x="41243" y="74009"/>
                  </a:moveTo>
                  <a:lnTo>
                    <a:pt x="0" y="74009"/>
                  </a:lnTo>
                  <a:lnTo>
                    <a:pt x="0" y="0"/>
                  </a:lnTo>
                  <a:lnTo>
                    <a:pt x="41243" y="0"/>
                  </a:lnTo>
                  <a:lnTo>
                    <a:pt x="41243" y="7620"/>
                  </a:lnTo>
                  <a:lnTo>
                    <a:pt x="8573" y="7620"/>
                  </a:lnTo>
                  <a:lnTo>
                    <a:pt x="8573" y="31432"/>
                  </a:lnTo>
                  <a:lnTo>
                    <a:pt x="39243" y="31432"/>
                  </a:lnTo>
                  <a:lnTo>
                    <a:pt x="39243" y="39053"/>
                  </a:lnTo>
                  <a:lnTo>
                    <a:pt x="8573" y="39053"/>
                  </a:lnTo>
                  <a:lnTo>
                    <a:pt x="8573" y="66294"/>
                  </a:lnTo>
                  <a:lnTo>
                    <a:pt x="41243" y="66294"/>
                  </a:lnTo>
                  <a:lnTo>
                    <a:pt x="41243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2" name="Szabadkézi sokszög: alakzat 91">
              <a:extLst>
                <a:ext uri="{FF2B5EF4-FFF2-40B4-BE49-F238E27FC236}">
                  <a16:creationId xmlns:a16="http://schemas.microsoft.com/office/drawing/2014/main" id="{D5684AA8-FA75-33F9-068D-961C0C1E0FC8}"/>
                </a:ext>
              </a:extLst>
            </p:cNvPr>
            <p:cNvSpPr/>
            <p:nvPr/>
          </p:nvSpPr>
          <p:spPr>
            <a:xfrm>
              <a:off x="6102952" y="3515868"/>
              <a:ext cx="59054" cy="74009"/>
            </a:xfrm>
            <a:custGeom>
              <a:avLst/>
              <a:gdLst>
                <a:gd name="connsiteX0" fmla="*/ 59055 w 59054"/>
                <a:gd name="connsiteY0" fmla="*/ 36290 h 74009"/>
                <a:gd name="connsiteX1" fmla="*/ 49054 w 59054"/>
                <a:gd name="connsiteY1" fmla="*/ 64294 h 74009"/>
                <a:gd name="connsiteX2" fmla="*/ 20479 w 59054"/>
                <a:gd name="connsiteY2" fmla="*/ 74009 h 74009"/>
                <a:gd name="connsiteX3" fmla="*/ 0 w 59054"/>
                <a:gd name="connsiteY3" fmla="*/ 74009 h 74009"/>
                <a:gd name="connsiteX4" fmla="*/ 0 w 59054"/>
                <a:gd name="connsiteY4" fmla="*/ 0 h 74009"/>
                <a:gd name="connsiteX5" fmla="*/ 22669 w 59054"/>
                <a:gd name="connsiteY5" fmla="*/ 0 h 74009"/>
                <a:gd name="connsiteX6" fmla="*/ 49530 w 59054"/>
                <a:gd name="connsiteY6" fmla="*/ 9525 h 74009"/>
                <a:gd name="connsiteX7" fmla="*/ 59055 w 59054"/>
                <a:gd name="connsiteY7" fmla="*/ 36290 h 74009"/>
                <a:gd name="connsiteX8" fmla="*/ 49911 w 59054"/>
                <a:gd name="connsiteY8" fmla="*/ 36576 h 74009"/>
                <a:gd name="connsiteX9" fmla="*/ 42577 w 59054"/>
                <a:gd name="connsiteY9" fmla="*/ 14764 h 74009"/>
                <a:gd name="connsiteX10" fmla="*/ 21050 w 59054"/>
                <a:gd name="connsiteY10" fmla="*/ 7429 h 74009"/>
                <a:gd name="connsiteX11" fmla="*/ 8572 w 59054"/>
                <a:gd name="connsiteY11" fmla="*/ 7429 h 74009"/>
                <a:gd name="connsiteX12" fmla="*/ 8572 w 59054"/>
                <a:gd name="connsiteY12" fmla="*/ 66580 h 74009"/>
                <a:gd name="connsiteX13" fmla="*/ 19050 w 59054"/>
                <a:gd name="connsiteY13" fmla="*/ 66580 h 74009"/>
                <a:gd name="connsiteX14" fmla="*/ 42196 w 59054"/>
                <a:gd name="connsiteY14" fmla="*/ 59055 h 74009"/>
                <a:gd name="connsiteX15" fmla="*/ 49911 w 59054"/>
                <a:gd name="connsiteY15" fmla="*/ 36671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054" h="74009">
                  <a:moveTo>
                    <a:pt x="59055" y="36290"/>
                  </a:moveTo>
                  <a:cubicBezTo>
                    <a:pt x="59055" y="48482"/>
                    <a:pt x="55721" y="57817"/>
                    <a:pt x="49054" y="64294"/>
                  </a:cubicBezTo>
                  <a:cubicBezTo>
                    <a:pt x="42481" y="70771"/>
                    <a:pt x="32956" y="74009"/>
                    <a:pt x="20479" y="74009"/>
                  </a:cubicBezTo>
                  <a:lnTo>
                    <a:pt x="0" y="74009"/>
                  </a:lnTo>
                  <a:lnTo>
                    <a:pt x="0" y="0"/>
                  </a:lnTo>
                  <a:lnTo>
                    <a:pt x="22669" y="0"/>
                  </a:lnTo>
                  <a:cubicBezTo>
                    <a:pt x="34195" y="0"/>
                    <a:pt x="43148" y="3143"/>
                    <a:pt x="49530" y="9525"/>
                  </a:cubicBezTo>
                  <a:cubicBezTo>
                    <a:pt x="55912" y="15907"/>
                    <a:pt x="59055" y="24860"/>
                    <a:pt x="59055" y="36290"/>
                  </a:cubicBezTo>
                  <a:close/>
                  <a:moveTo>
                    <a:pt x="49911" y="36576"/>
                  </a:moveTo>
                  <a:cubicBezTo>
                    <a:pt x="49911" y="26956"/>
                    <a:pt x="47434" y="19621"/>
                    <a:pt x="42577" y="14764"/>
                  </a:cubicBezTo>
                  <a:cubicBezTo>
                    <a:pt x="37719" y="9906"/>
                    <a:pt x="30575" y="7429"/>
                    <a:pt x="21050" y="7429"/>
                  </a:cubicBezTo>
                  <a:lnTo>
                    <a:pt x="8572" y="7429"/>
                  </a:lnTo>
                  <a:lnTo>
                    <a:pt x="8572" y="66580"/>
                  </a:lnTo>
                  <a:lnTo>
                    <a:pt x="19050" y="66580"/>
                  </a:lnTo>
                  <a:cubicBezTo>
                    <a:pt x="29337" y="66580"/>
                    <a:pt x="37052" y="64103"/>
                    <a:pt x="42196" y="59055"/>
                  </a:cubicBezTo>
                  <a:cubicBezTo>
                    <a:pt x="47339" y="54007"/>
                    <a:pt x="49911" y="46482"/>
                    <a:pt x="49911" y="3667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3" name="Szabadkézi sokszög: alakzat 92">
              <a:extLst>
                <a:ext uri="{FF2B5EF4-FFF2-40B4-BE49-F238E27FC236}">
                  <a16:creationId xmlns:a16="http://schemas.microsoft.com/office/drawing/2014/main" id="{565DD4B6-E76A-4EB8-8E6B-73663FD92787}"/>
                </a:ext>
              </a:extLst>
            </p:cNvPr>
            <p:cNvSpPr/>
            <p:nvPr/>
          </p:nvSpPr>
          <p:spPr>
            <a:xfrm>
              <a:off x="6205537" y="3515772"/>
              <a:ext cx="51339" cy="74009"/>
            </a:xfrm>
            <a:custGeom>
              <a:avLst/>
              <a:gdLst>
                <a:gd name="connsiteX0" fmla="*/ 0 w 51339"/>
                <a:gd name="connsiteY0" fmla="*/ 95 h 74009"/>
                <a:gd name="connsiteX1" fmla="*/ 20955 w 51339"/>
                <a:gd name="connsiteY1" fmla="*/ 95 h 74009"/>
                <a:gd name="connsiteX2" fmla="*/ 42291 w 51339"/>
                <a:gd name="connsiteY2" fmla="*/ 4477 h 74009"/>
                <a:gd name="connsiteX3" fmla="*/ 48863 w 51339"/>
                <a:gd name="connsiteY3" fmla="*/ 18383 h 74009"/>
                <a:gd name="connsiteX4" fmla="*/ 45148 w 51339"/>
                <a:gd name="connsiteY4" fmla="*/ 29242 h 74009"/>
                <a:gd name="connsiteX5" fmla="*/ 34481 w 51339"/>
                <a:gd name="connsiteY5" fmla="*/ 34766 h 74009"/>
                <a:gd name="connsiteX6" fmla="*/ 34481 w 51339"/>
                <a:gd name="connsiteY6" fmla="*/ 35242 h 74009"/>
                <a:gd name="connsiteX7" fmla="*/ 51340 w 51339"/>
                <a:gd name="connsiteY7" fmla="*/ 52959 h 74009"/>
                <a:gd name="connsiteX8" fmla="*/ 44577 w 51339"/>
                <a:gd name="connsiteY8" fmla="*/ 68485 h 74009"/>
                <a:gd name="connsiteX9" fmla="*/ 25813 w 51339"/>
                <a:gd name="connsiteY9" fmla="*/ 74009 h 74009"/>
                <a:gd name="connsiteX10" fmla="*/ 0 w 51339"/>
                <a:gd name="connsiteY10" fmla="*/ 74009 h 74009"/>
                <a:gd name="connsiteX11" fmla="*/ 0 w 51339"/>
                <a:gd name="connsiteY11" fmla="*/ 0 h 74009"/>
                <a:gd name="connsiteX12" fmla="*/ 8573 w 51339"/>
                <a:gd name="connsiteY12" fmla="*/ 31814 h 74009"/>
                <a:gd name="connsiteX13" fmla="*/ 22765 w 51339"/>
                <a:gd name="connsiteY13" fmla="*/ 31814 h 74009"/>
                <a:gd name="connsiteX14" fmla="*/ 35909 w 51339"/>
                <a:gd name="connsiteY14" fmla="*/ 28956 h 74009"/>
                <a:gd name="connsiteX15" fmla="*/ 39910 w 51339"/>
                <a:gd name="connsiteY15" fmla="*/ 19240 h 74009"/>
                <a:gd name="connsiteX16" fmla="*/ 35433 w 51339"/>
                <a:gd name="connsiteY16" fmla="*/ 10287 h 74009"/>
                <a:gd name="connsiteX17" fmla="*/ 21241 w 51339"/>
                <a:gd name="connsiteY17" fmla="*/ 7525 h 74009"/>
                <a:gd name="connsiteX18" fmla="*/ 8573 w 51339"/>
                <a:gd name="connsiteY18" fmla="*/ 7525 h 74009"/>
                <a:gd name="connsiteX19" fmla="*/ 8573 w 51339"/>
                <a:gd name="connsiteY19" fmla="*/ 31814 h 74009"/>
                <a:gd name="connsiteX20" fmla="*/ 8573 w 51339"/>
                <a:gd name="connsiteY20" fmla="*/ 39148 h 74009"/>
                <a:gd name="connsiteX21" fmla="*/ 8573 w 51339"/>
                <a:gd name="connsiteY21" fmla="*/ 66866 h 74009"/>
                <a:gd name="connsiteX22" fmla="*/ 24003 w 51339"/>
                <a:gd name="connsiteY22" fmla="*/ 66866 h 74009"/>
                <a:gd name="connsiteX23" fmla="*/ 37433 w 51339"/>
                <a:gd name="connsiteY23" fmla="*/ 63437 h 74009"/>
                <a:gd name="connsiteX24" fmla="*/ 42005 w 51339"/>
                <a:gd name="connsiteY24" fmla="*/ 52578 h 74009"/>
                <a:gd name="connsiteX25" fmla="*/ 37338 w 51339"/>
                <a:gd name="connsiteY25" fmla="*/ 42481 h 74009"/>
                <a:gd name="connsiteX26" fmla="*/ 23241 w 51339"/>
                <a:gd name="connsiteY26" fmla="*/ 39243 h 74009"/>
                <a:gd name="connsiteX27" fmla="*/ 8477 w 51339"/>
                <a:gd name="connsiteY27" fmla="*/ 39243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339" h="74009">
                  <a:moveTo>
                    <a:pt x="0" y="95"/>
                  </a:moveTo>
                  <a:lnTo>
                    <a:pt x="20955" y="95"/>
                  </a:lnTo>
                  <a:cubicBezTo>
                    <a:pt x="30766" y="95"/>
                    <a:pt x="37910" y="1524"/>
                    <a:pt x="42291" y="4477"/>
                  </a:cubicBezTo>
                  <a:cubicBezTo>
                    <a:pt x="46673" y="7429"/>
                    <a:pt x="48863" y="12097"/>
                    <a:pt x="48863" y="18383"/>
                  </a:cubicBezTo>
                  <a:cubicBezTo>
                    <a:pt x="48863" y="22765"/>
                    <a:pt x="47625" y="26384"/>
                    <a:pt x="45148" y="29242"/>
                  </a:cubicBezTo>
                  <a:cubicBezTo>
                    <a:pt x="42767" y="32099"/>
                    <a:pt x="39148" y="33909"/>
                    <a:pt x="34481" y="34766"/>
                  </a:cubicBezTo>
                  <a:lnTo>
                    <a:pt x="34481" y="35242"/>
                  </a:lnTo>
                  <a:cubicBezTo>
                    <a:pt x="45720" y="37147"/>
                    <a:pt x="51340" y="43053"/>
                    <a:pt x="51340" y="52959"/>
                  </a:cubicBezTo>
                  <a:cubicBezTo>
                    <a:pt x="51340" y="59531"/>
                    <a:pt x="49054" y="64770"/>
                    <a:pt x="44577" y="68485"/>
                  </a:cubicBezTo>
                  <a:cubicBezTo>
                    <a:pt x="40100" y="72199"/>
                    <a:pt x="33909" y="74009"/>
                    <a:pt x="25813" y="74009"/>
                  </a:cubicBezTo>
                  <a:lnTo>
                    <a:pt x="0" y="74009"/>
                  </a:lnTo>
                  <a:lnTo>
                    <a:pt x="0" y="0"/>
                  </a:lnTo>
                  <a:close/>
                  <a:moveTo>
                    <a:pt x="8573" y="31814"/>
                  </a:moveTo>
                  <a:lnTo>
                    <a:pt x="22765" y="31814"/>
                  </a:lnTo>
                  <a:cubicBezTo>
                    <a:pt x="28861" y="31814"/>
                    <a:pt x="33242" y="30861"/>
                    <a:pt x="35909" y="28956"/>
                  </a:cubicBezTo>
                  <a:cubicBezTo>
                    <a:pt x="38576" y="27051"/>
                    <a:pt x="39910" y="23813"/>
                    <a:pt x="39910" y="19240"/>
                  </a:cubicBezTo>
                  <a:cubicBezTo>
                    <a:pt x="39910" y="15049"/>
                    <a:pt x="38386" y="12097"/>
                    <a:pt x="35433" y="10287"/>
                  </a:cubicBezTo>
                  <a:cubicBezTo>
                    <a:pt x="32480" y="8477"/>
                    <a:pt x="27718" y="7525"/>
                    <a:pt x="21241" y="7525"/>
                  </a:cubicBezTo>
                  <a:lnTo>
                    <a:pt x="8573" y="7525"/>
                  </a:lnTo>
                  <a:lnTo>
                    <a:pt x="8573" y="31814"/>
                  </a:lnTo>
                  <a:close/>
                  <a:moveTo>
                    <a:pt x="8573" y="39148"/>
                  </a:moveTo>
                  <a:lnTo>
                    <a:pt x="8573" y="66866"/>
                  </a:lnTo>
                  <a:lnTo>
                    <a:pt x="24003" y="66866"/>
                  </a:lnTo>
                  <a:cubicBezTo>
                    <a:pt x="30004" y="66866"/>
                    <a:pt x="34481" y="65722"/>
                    <a:pt x="37433" y="63437"/>
                  </a:cubicBezTo>
                  <a:cubicBezTo>
                    <a:pt x="40481" y="61150"/>
                    <a:pt x="42005" y="57436"/>
                    <a:pt x="42005" y="52578"/>
                  </a:cubicBezTo>
                  <a:cubicBezTo>
                    <a:pt x="42005" y="48006"/>
                    <a:pt x="40481" y="44577"/>
                    <a:pt x="37338" y="42481"/>
                  </a:cubicBezTo>
                  <a:cubicBezTo>
                    <a:pt x="34290" y="40291"/>
                    <a:pt x="29527" y="39243"/>
                    <a:pt x="23241" y="39243"/>
                  </a:cubicBezTo>
                  <a:lnTo>
                    <a:pt x="8477" y="392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4" name="Szabadkézi sokszög: alakzat 93">
              <a:extLst>
                <a:ext uri="{FF2B5EF4-FFF2-40B4-BE49-F238E27FC236}">
                  <a16:creationId xmlns:a16="http://schemas.microsoft.com/office/drawing/2014/main" id="{0805406B-7746-7D9B-6B2D-409BCFF9001E}"/>
                </a:ext>
              </a:extLst>
            </p:cNvPr>
            <p:cNvSpPr/>
            <p:nvPr/>
          </p:nvSpPr>
          <p:spPr>
            <a:xfrm>
              <a:off x="6262687" y="3515868"/>
              <a:ext cx="58007" cy="74009"/>
            </a:xfrm>
            <a:custGeom>
              <a:avLst/>
              <a:gdLst>
                <a:gd name="connsiteX0" fmla="*/ 28956 w 58007"/>
                <a:gd name="connsiteY0" fmla="*/ 37052 h 74009"/>
                <a:gd name="connsiteX1" fmla="*/ 48673 w 58007"/>
                <a:gd name="connsiteY1" fmla="*/ 0 h 74009"/>
                <a:gd name="connsiteX2" fmla="*/ 58007 w 58007"/>
                <a:gd name="connsiteY2" fmla="*/ 0 h 74009"/>
                <a:gd name="connsiteX3" fmla="*/ 33338 w 58007"/>
                <a:gd name="connsiteY3" fmla="*/ 45339 h 74009"/>
                <a:gd name="connsiteX4" fmla="*/ 33338 w 58007"/>
                <a:gd name="connsiteY4" fmla="*/ 74009 h 74009"/>
                <a:gd name="connsiteX5" fmla="*/ 24670 w 58007"/>
                <a:gd name="connsiteY5" fmla="*/ 74009 h 74009"/>
                <a:gd name="connsiteX6" fmla="*/ 24670 w 58007"/>
                <a:gd name="connsiteY6" fmla="*/ 45720 h 74009"/>
                <a:gd name="connsiteX7" fmla="*/ 0 w 58007"/>
                <a:gd name="connsiteY7" fmla="*/ 0 h 74009"/>
                <a:gd name="connsiteX8" fmla="*/ 9430 w 58007"/>
                <a:gd name="connsiteY8" fmla="*/ 0 h 74009"/>
                <a:gd name="connsiteX9" fmla="*/ 29051 w 58007"/>
                <a:gd name="connsiteY9" fmla="*/ 37052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007" h="74009">
                  <a:moveTo>
                    <a:pt x="28956" y="37052"/>
                  </a:moveTo>
                  <a:lnTo>
                    <a:pt x="48673" y="0"/>
                  </a:lnTo>
                  <a:lnTo>
                    <a:pt x="58007" y="0"/>
                  </a:lnTo>
                  <a:lnTo>
                    <a:pt x="33338" y="45339"/>
                  </a:lnTo>
                  <a:lnTo>
                    <a:pt x="33338" y="74009"/>
                  </a:lnTo>
                  <a:lnTo>
                    <a:pt x="24670" y="74009"/>
                  </a:lnTo>
                  <a:lnTo>
                    <a:pt x="24670" y="45720"/>
                  </a:lnTo>
                  <a:lnTo>
                    <a:pt x="0" y="0"/>
                  </a:lnTo>
                  <a:lnTo>
                    <a:pt x="9430" y="0"/>
                  </a:lnTo>
                  <a:lnTo>
                    <a:pt x="29051" y="370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5" name="Szabadkézi sokszög: alakzat 94">
              <a:extLst>
                <a:ext uri="{FF2B5EF4-FFF2-40B4-BE49-F238E27FC236}">
                  <a16:creationId xmlns:a16="http://schemas.microsoft.com/office/drawing/2014/main" id="{213E742D-9D40-F8E2-915E-6309124C4317}"/>
                </a:ext>
              </a:extLst>
            </p:cNvPr>
            <p:cNvSpPr/>
            <p:nvPr/>
          </p:nvSpPr>
          <p:spPr>
            <a:xfrm>
              <a:off x="6349745" y="3515868"/>
              <a:ext cx="55911" cy="74009"/>
            </a:xfrm>
            <a:custGeom>
              <a:avLst/>
              <a:gdLst>
                <a:gd name="connsiteX0" fmla="*/ 35814 w 55911"/>
                <a:gd name="connsiteY0" fmla="*/ 74009 h 74009"/>
                <a:gd name="connsiteX1" fmla="*/ 20098 w 55911"/>
                <a:gd name="connsiteY1" fmla="*/ 74009 h 74009"/>
                <a:gd name="connsiteX2" fmla="*/ 20098 w 55911"/>
                <a:gd name="connsiteY2" fmla="*/ 13049 h 74009"/>
                <a:gd name="connsiteX3" fmla="*/ 0 w 55911"/>
                <a:gd name="connsiteY3" fmla="*/ 13049 h 74009"/>
                <a:gd name="connsiteX4" fmla="*/ 0 w 55911"/>
                <a:gd name="connsiteY4" fmla="*/ 0 h 74009"/>
                <a:gd name="connsiteX5" fmla="*/ 55912 w 55911"/>
                <a:gd name="connsiteY5" fmla="*/ 0 h 74009"/>
                <a:gd name="connsiteX6" fmla="*/ 55912 w 55911"/>
                <a:gd name="connsiteY6" fmla="*/ 13049 h 74009"/>
                <a:gd name="connsiteX7" fmla="*/ 35814 w 55911"/>
                <a:gd name="connsiteY7" fmla="*/ 13049 h 74009"/>
                <a:gd name="connsiteX8" fmla="*/ 35814 w 55911"/>
                <a:gd name="connsiteY8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911" h="74009">
                  <a:moveTo>
                    <a:pt x="35814" y="74009"/>
                  </a:moveTo>
                  <a:lnTo>
                    <a:pt x="20098" y="74009"/>
                  </a:lnTo>
                  <a:lnTo>
                    <a:pt x="20098" y="13049"/>
                  </a:lnTo>
                  <a:lnTo>
                    <a:pt x="0" y="13049"/>
                  </a:lnTo>
                  <a:lnTo>
                    <a:pt x="0" y="0"/>
                  </a:lnTo>
                  <a:lnTo>
                    <a:pt x="55912" y="0"/>
                  </a:lnTo>
                  <a:lnTo>
                    <a:pt x="55912" y="13049"/>
                  </a:lnTo>
                  <a:lnTo>
                    <a:pt x="35814" y="13049"/>
                  </a:lnTo>
                  <a:lnTo>
                    <a:pt x="35814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6" name="Szabadkézi sokszög: alakzat 95">
              <a:extLst>
                <a:ext uri="{FF2B5EF4-FFF2-40B4-BE49-F238E27FC236}">
                  <a16:creationId xmlns:a16="http://schemas.microsoft.com/office/drawing/2014/main" id="{64C802FF-FAD6-FCDA-3E73-5DDAA93A8C48}"/>
                </a:ext>
              </a:extLst>
            </p:cNvPr>
            <p:cNvSpPr/>
            <p:nvPr/>
          </p:nvSpPr>
          <p:spPr>
            <a:xfrm>
              <a:off x="6416991" y="3515868"/>
              <a:ext cx="58959" cy="74009"/>
            </a:xfrm>
            <a:custGeom>
              <a:avLst/>
              <a:gdLst>
                <a:gd name="connsiteX0" fmla="*/ 15716 w 58959"/>
                <a:gd name="connsiteY0" fmla="*/ 32861 h 74009"/>
                <a:gd name="connsiteX1" fmla="*/ 20765 w 58959"/>
                <a:gd name="connsiteY1" fmla="*/ 32861 h 74009"/>
                <a:gd name="connsiteX2" fmla="*/ 31718 w 58959"/>
                <a:gd name="connsiteY2" fmla="*/ 30385 h 74009"/>
                <a:gd name="connsiteX3" fmla="*/ 35242 w 58959"/>
                <a:gd name="connsiteY3" fmla="*/ 22574 h 74009"/>
                <a:gd name="connsiteX4" fmla="*/ 31623 w 58959"/>
                <a:gd name="connsiteY4" fmla="*/ 15049 h 74009"/>
                <a:gd name="connsiteX5" fmla="*/ 20479 w 58959"/>
                <a:gd name="connsiteY5" fmla="*/ 12859 h 74009"/>
                <a:gd name="connsiteX6" fmla="*/ 15716 w 58959"/>
                <a:gd name="connsiteY6" fmla="*/ 12859 h 74009"/>
                <a:gd name="connsiteX7" fmla="*/ 15716 w 58959"/>
                <a:gd name="connsiteY7" fmla="*/ 32861 h 74009"/>
                <a:gd name="connsiteX8" fmla="*/ 15716 w 58959"/>
                <a:gd name="connsiteY8" fmla="*/ 45625 h 74009"/>
                <a:gd name="connsiteX9" fmla="*/ 15716 w 58959"/>
                <a:gd name="connsiteY9" fmla="*/ 74009 h 74009"/>
                <a:gd name="connsiteX10" fmla="*/ 0 w 58959"/>
                <a:gd name="connsiteY10" fmla="*/ 74009 h 74009"/>
                <a:gd name="connsiteX11" fmla="*/ 0 w 58959"/>
                <a:gd name="connsiteY11" fmla="*/ 0 h 74009"/>
                <a:gd name="connsiteX12" fmla="*/ 21527 w 58959"/>
                <a:gd name="connsiteY12" fmla="*/ 0 h 74009"/>
                <a:gd name="connsiteX13" fmla="*/ 43815 w 58959"/>
                <a:gd name="connsiteY13" fmla="*/ 5524 h 74009"/>
                <a:gd name="connsiteX14" fmla="*/ 51054 w 58959"/>
                <a:gd name="connsiteY14" fmla="*/ 22193 h 74009"/>
                <a:gd name="connsiteX15" fmla="*/ 47434 w 58959"/>
                <a:gd name="connsiteY15" fmla="*/ 33814 h 74009"/>
                <a:gd name="connsiteX16" fmla="*/ 37243 w 58959"/>
                <a:gd name="connsiteY16" fmla="*/ 41719 h 74009"/>
                <a:gd name="connsiteX17" fmla="*/ 58960 w 58959"/>
                <a:gd name="connsiteY17" fmla="*/ 74009 h 74009"/>
                <a:gd name="connsiteX18" fmla="*/ 41529 w 58959"/>
                <a:gd name="connsiteY18" fmla="*/ 74009 h 74009"/>
                <a:gd name="connsiteX19" fmla="*/ 23908 w 58959"/>
                <a:gd name="connsiteY19" fmla="*/ 45625 h 74009"/>
                <a:gd name="connsiteX20" fmla="*/ 15526 w 58959"/>
                <a:gd name="connsiteY20" fmla="*/ 45625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959" h="74009">
                  <a:moveTo>
                    <a:pt x="15716" y="32861"/>
                  </a:moveTo>
                  <a:lnTo>
                    <a:pt x="20765" y="32861"/>
                  </a:lnTo>
                  <a:cubicBezTo>
                    <a:pt x="25717" y="32861"/>
                    <a:pt x="29432" y="32004"/>
                    <a:pt x="31718" y="30385"/>
                  </a:cubicBezTo>
                  <a:cubicBezTo>
                    <a:pt x="34100" y="28765"/>
                    <a:pt x="35242" y="26098"/>
                    <a:pt x="35242" y="22574"/>
                  </a:cubicBezTo>
                  <a:cubicBezTo>
                    <a:pt x="35242" y="19050"/>
                    <a:pt x="34004" y="16573"/>
                    <a:pt x="31623" y="15049"/>
                  </a:cubicBezTo>
                  <a:cubicBezTo>
                    <a:pt x="29242" y="13526"/>
                    <a:pt x="25527" y="12859"/>
                    <a:pt x="20479" y="12859"/>
                  </a:cubicBezTo>
                  <a:lnTo>
                    <a:pt x="15716" y="12859"/>
                  </a:lnTo>
                  <a:lnTo>
                    <a:pt x="15716" y="32861"/>
                  </a:lnTo>
                  <a:close/>
                  <a:moveTo>
                    <a:pt x="15716" y="45625"/>
                  </a:moveTo>
                  <a:lnTo>
                    <a:pt x="15716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21527" y="0"/>
                  </a:lnTo>
                  <a:cubicBezTo>
                    <a:pt x="31623" y="0"/>
                    <a:pt x="39053" y="1810"/>
                    <a:pt x="43815" y="5524"/>
                  </a:cubicBezTo>
                  <a:cubicBezTo>
                    <a:pt x="48673" y="9144"/>
                    <a:pt x="51054" y="14764"/>
                    <a:pt x="51054" y="22193"/>
                  </a:cubicBezTo>
                  <a:cubicBezTo>
                    <a:pt x="51054" y="26575"/>
                    <a:pt x="49816" y="30385"/>
                    <a:pt x="47434" y="33814"/>
                  </a:cubicBezTo>
                  <a:cubicBezTo>
                    <a:pt x="45053" y="37147"/>
                    <a:pt x="41624" y="39814"/>
                    <a:pt x="37243" y="41719"/>
                  </a:cubicBezTo>
                  <a:cubicBezTo>
                    <a:pt x="48387" y="58388"/>
                    <a:pt x="55626" y="69152"/>
                    <a:pt x="58960" y="74009"/>
                  </a:cubicBezTo>
                  <a:lnTo>
                    <a:pt x="41529" y="74009"/>
                  </a:lnTo>
                  <a:lnTo>
                    <a:pt x="23908" y="45625"/>
                  </a:lnTo>
                  <a:lnTo>
                    <a:pt x="15526" y="456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7" name="Szabadkézi sokszög: alakzat 96">
              <a:extLst>
                <a:ext uri="{FF2B5EF4-FFF2-40B4-BE49-F238E27FC236}">
                  <a16:creationId xmlns:a16="http://schemas.microsoft.com/office/drawing/2014/main" id="{C0C3B196-53B8-48B7-98B0-73368D636A05}"/>
                </a:ext>
              </a:extLst>
            </p:cNvPr>
            <p:cNvSpPr/>
            <p:nvPr/>
          </p:nvSpPr>
          <p:spPr>
            <a:xfrm>
              <a:off x="6476237" y="3515582"/>
              <a:ext cx="71437" cy="74294"/>
            </a:xfrm>
            <a:custGeom>
              <a:avLst/>
              <a:gdLst>
                <a:gd name="connsiteX0" fmla="*/ 54578 w 71437"/>
                <a:gd name="connsiteY0" fmla="*/ 74295 h 74294"/>
                <a:gd name="connsiteX1" fmla="*/ 49244 w 71437"/>
                <a:gd name="connsiteY1" fmla="*/ 56674 h 74294"/>
                <a:gd name="connsiteX2" fmla="*/ 22288 w 71437"/>
                <a:gd name="connsiteY2" fmla="*/ 56674 h 74294"/>
                <a:gd name="connsiteX3" fmla="*/ 16954 w 71437"/>
                <a:gd name="connsiteY3" fmla="*/ 74295 h 74294"/>
                <a:gd name="connsiteX4" fmla="*/ 0 w 71437"/>
                <a:gd name="connsiteY4" fmla="*/ 74295 h 74294"/>
                <a:gd name="connsiteX5" fmla="*/ 26099 w 71437"/>
                <a:gd name="connsiteY5" fmla="*/ 0 h 74294"/>
                <a:gd name="connsiteX6" fmla="*/ 45244 w 71437"/>
                <a:gd name="connsiteY6" fmla="*/ 0 h 74294"/>
                <a:gd name="connsiteX7" fmla="*/ 71438 w 71437"/>
                <a:gd name="connsiteY7" fmla="*/ 74295 h 74294"/>
                <a:gd name="connsiteX8" fmla="*/ 54578 w 71437"/>
                <a:gd name="connsiteY8" fmla="*/ 74295 h 74294"/>
                <a:gd name="connsiteX9" fmla="*/ 45434 w 71437"/>
                <a:gd name="connsiteY9" fmla="*/ 43529 h 74294"/>
                <a:gd name="connsiteX10" fmla="*/ 37052 w 71437"/>
                <a:gd name="connsiteY10" fmla="*/ 16478 h 74294"/>
                <a:gd name="connsiteX11" fmla="*/ 35719 w 71437"/>
                <a:gd name="connsiteY11" fmla="*/ 11525 h 74294"/>
                <a:gd name="connsiteX12" fmla="*/ 26099 w 71437"/>
                <a:gd name="connsiteY12" fmla="*/ 43529 h 74294"/>
                <a:gd name="connsiteX13" fmla="*/ 45434 w 71437"/>
                <a:gd name="connsiteY13" fmla="*/ 43529 h 7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437" h="74294">
                  <a:moveTo>
                    <a:pt x="54578" y="74295"/>
                  </a:moveTo>
                  <a:lnTo>
                    <a:pt x="49244" y="56674"/>
                  </a:lnTo>
                  <a:lnTo>
                    <a:pt x="22288" y="56674"/>
                  </a:lnTo>
                  <a:lnTo>
                    <a:pt x="16954" y="74295"/>
                  </a:lnTo>
                  <a:lnTo>
                    <a:pt x="0" y="74295"/>
                  </a:lnTo>
                  <a:lnTo>
                    <a:pt x="26099" y="0"/>
                  </a:lnTo>
                  <a:lnTo>
                    <a:pt x="45244" y="0"/>
                  </a:lnTo>
                  <a:lnTo>
                    <a:pt x="71438" y="74295"/>
                  </a:lnTo>
                  <a:lnTo>
                    <a:pt x="54578" y="74295"/>
                  </a:lnTo>
                  <a:close/>
                  <a:moveTo>
                    <a:pt x="45434" y="43529"/>
                  </a:moveTo>
                  <a:cubicBezTo>
                    <a:pt x="40481" y="27527"/>
                    <a:pt x="37624" y="18574"/>
                    <a:pt x="37052" y="16478"/>
                  </a:cubicBezTo>
                  <a:cubicBezTo>
                    <a:pt x="36481" y="14383"/>
                    <a:pt x="36004" y="12764"/>
                    <a:pt x="35719" y="11525"/>
                  </a:cubicBezTo>
                  <a:cubicBezTo>
                    <a:pt x="34576" y="15811"/>
                    <a:pt x="31433" y="26575"/>
                    <a:pt x="26099" y="43529"/>
                  </a:cubicBezTo>
                  <a:lnTo>
                    <a:pt x="45434" y="435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8" name="Szabadkézi sokszög: alakzat 97">
              <a:extLst>
                <a:ext uri="{FF2B5EF4-FFF2-40B4-BE49-F238E27FC236}">
                  <a16:creationId xmlns:a16="http://schemas.microsoft.com/office/drawing/2014/main" id="{EBC131CA-4F6D-8716-AD1B-F7327A3B1938}"/>
                </a:ext>
              </a:extLst>
            </p:cNvPr>
            <p:cNvSpPr/>
            <p:nvPr/>
          </p:nvSpPr>
          <p:spPr>
            <a:xfrm>
              <a:off x="6557104" y="3515868"/>
              <a:ext cx="15716" cy="74009"/>
            </a:xfrm>
            <a:custGeom>
              <a:avLst/>
              <a:gdLst>
                <a:gd name="connsiteX0" fmla="*/ 0 w 15716"/>
                <a:gd name="connsiteY0" fmla="*/ 74009 h 74009"/>
                <a:gd name="connsiteX1" fmla="*/ 0 w 15716"/>
                <a:gd name="connsiteY1" fmla="*/ 0 h 74009"/>
                <a:gd name="connsiteX2" fmla="*/ 15716 w 15716"/>
                <a:gd name="connsiteY2" fmla="*/ 0 h 74009"/>
                <a:gd name="connsiteX3" fmla="*/ 15716 w 15716"/>
                <a:gd name="connsiteY3" fmla="*/ 74009 h 74009"/>
                <a:gd name="connsiteX4" fmla="*/ 0 w 15716"/>
                <a:gd name="connsiteY4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" h="74009">
                  <a:moveTo>
                    <a:pt x="0" y="74009"/>
                  </a:moveTo>
                  <a:lnTo>
                    <a:pt x="0" y="0"/>
                  </a:lnTo>
                  <a:lnTo>
                    <a:pt x="15716" y="0"/>
                  </a:lnTo>
                  <a:lnTo>
                    <a:pt x="15716" y="74009"/>
                  </a:lnTo>
                  <a:lnTo>
                    <a:pt x="0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9" name="Szabadkézi sokszög: alakzat 98">
              <a:extLst>
                <a:ext uri="{FF2B5EF4-FFF2-40B4-BE49-F238E27FC236}">
                  <a16:creationId xmlns:a16="http://schemas.microsoft.com/office/drawing/2014/main" id="{2607D7FA-B934-EE19-F032-B0457EF94AC2}"/>
                </a:ext>
              </a:extLst>
            </p:cNvPr>
            <p:cNvSpPr/>
            <p:nvPr/>
          </p:nvSpPr>
          <p:spPr>
            <a:xfrm>
              <a:off x="6591394" y="3515868"/>
              <a:ext cx="65722" cy="74009"/>
            </a:xfrm>
            <a:custGeom>
              <a:avLst/>
              <a:gdLst>
                <a:gd name="connsiteX0" fmla="*/ 65627 w 65722"/>
                <a:gd name="connsiteY0" fmla="*/ 74009 h 74009"/>
                <a:gd name="connsiteX1" fmla="*/ 45720 w 65722"/>
                <a:gd name="connsiteY1" fmla="*/ 74009 h 74009"/>
                <a:gd name="connsiteX2" fmla="*/ 13525 w 65722"/>
                <a:gd name="connsiteY2" fmla="*/ 18002 h 74009"/>
                <a:gd name="connsiteX3" fmla="*/ 13049 w 65722"/>
                <a:gd name="connsiteY3" fmla="*/ 18002 h 74009"/>
                <a:gd name="connsiteX4" fmla="*/ 14002 w 65722"/>
                <a:gd name="connsiteY4" fmla="*/ 39148 h 74009"/>
                <a:gd name="connsiteX5" fmla="*/ 14002 w 65722"/>
                <a:gd name="connsiteY5" fmla="*/ 74009 h 74009"/>
                <a:gd name="connsiteX6" fmla="*/ 0 w 65722"/>
                <a:gd name="connsiteY6" fmla="*/ 74009 h 74009"/>
                <a:gd name="connsiteX7" fmla="*/ 0 w 65722"/>
                <a:gd name="connsiteY7" fmla="*/ 0 h 74009"/>
                <a:gd name="connsiteX8" fmla="*/ 19812 w 65722"/>
                <a:gd name="connsiteY8" fmla="*/ 0 h 74009"/>
                <a:gd name="connsiteX9" fmla="*/ 52007 w 65722"/>
                <a:gd name="connsiteY9" fmla="*/ 55435 h 74009"/>
                <a:gd name="connsiteX10" fmla="*/ 52388 w 65722"/>
                <a:gd name="connsiteY10" fmla="*/ 55435 h 74009"/>
                <a:gd name="connsiteX11" fmla="*/ 51625 w 65722"/>
                <a:gd name="connsiteY11" fmla="*/ 35052 h 74009"/>
                <a:gd name="connsiteX12" fmla="*/ 51625 w 65722"/>
                <a:gd name="connsiteY12" fmla="*/ 0 h 74009"/>
                <a:gd name="connsiteX13" fmla="*/ 65723 w 65722"/>
                <a:gd name="connsiteY13" fmla="*/ 0 h 74009"/>
                <a:gd name="connsiteX14" fmla="*/ 65723 w 65722"/>
                <a:gd name="connsiteY14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722" h="74009">
                  <a:moveTo>
                    <a:pt x="65627" y="74009"/>
                  </a:moveTo>
                  <a:lnTo>
                    <a:pt x="45720" y="74009"/>
                  </a:lnTo>
                  <a:lnTo>
                    <a:pt x="13525" y="18002"/>
                  </a:lnTo>
                  <a:lnTo>
                    <a:pt x="13049" y="18002"/>
                  </a:lnTo>
                  <a:cubicBezTo>
                    <a:pt x="13716" y="27908"/>
                    <a:pt x="14002" y="34957"/>
                    <a:pt x="14002" y="39148"/>
                  </a:cubicBezTo>
                  <a:lnTo>
                    <a:pt x="14002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52007" y="55435"/>
                  </a:lnTo>
                  <a:lnTo>
                    <a:pt x="52388" y="55435"/>
                  </a:lnTo>
                  <a:cubicBezTo>
                    <a:pt x="51911" y="45815"/>
                    <a:pt x="51625" y="39053"/>
                    <a:pt x="51625" y="35052"/>
                  </a:cubicBezTo>
                  <a:lnTo>
                    <a:pt x="51625" y="0"/>
                  </a:lnTo>
                  <a:lnTo>
                    <a:pt x="65723" y="0"/>
                  </a:lnTo>
                  <a:lnTo>
                    <a:pt x="65723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0" name="Szabadkézi sokszög: alakzat 99">
              <a:extLst>
                <a:ext uri="{FF2B5EF4-FFF2-40B4-BE49-F238E27FC236}">
                  <a16:creationId xmlns:a16="http://schemas.microsoft.com/office/drawing/2014/main" id="{AC1C9B4A-FB93-D34A-0780-3B0CCD371DD3}"/>
                </a:ext>
              </a:extLst>
            </p:cNvPr>
            <p:cNvSpPr/>
            <p:nvPr/>
          </p:nvSpPr>
          <p:spPr>
            <a:xfrm>
              <a:off x="6675786" y="3515868"/>
              <a:ext cx="15716" cy="74009"/>
            </a:xfrm>
            <a:custGeom>
              <a:avLst/>
              <a:gdLst>
                <a:gd name="connsiteX0" fmla="*/ 0 w 15716"/>
                <a:gd name="connsiteY0" fmla="*/ 74009 h 74009"/>
                <a:gd name="connsiteX1" fmla="*/ 0 w 15716"/>
                <a:gd name="connsiteY1" fmla="*/ 0 h 74009"/>
                <a:gd name="connsiteX2" fmla="*/ 15716 w 15716"/>
                <a:gd name="connsiteY2" fmla="*/ 0 h 74009"/>
                <a:gd name="connsiteX3" fmla="*/ 15716 w 15716"/>
                <a:gd name="connsiteY3" fmla="*/ 74009 h 74009"/>
                <a:gd name="connsiteX4" fmla="*/ 0 w 15716"/>
                <a:gd name="connsiteY4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" h="74009">
                  <a:moveTo>
                    <a:pt x="0" y="74009"/>
                  </a:moveTo>
                  <a:lnTo>
                    <a:pt x="0" y="0"/>
                  </a:lnTo>
                  <a:lnTo>
                    <a:pt x="15716" y="0"/>
                  </a:lnTo>
                  <a:lnTo>
                    <a:pt x="15716" y="74009"/>
                  </a:lnTo>
                  <a:lnTo>
                    <a:pt x="0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1" name="Szabadkézi sokszög: alakzat 100">
              <a:extLst>
                <a:ext uri="{FF2B5EF4-FFF2-40B4-BE49-F238E27FC236}">
                  <a16:creationId xmlns:a16="http://schemas.microsoft.com/office/drawing/2014/main" id="{4BBE1FCD-C4BE-823E-8198-62B85E44B81F}"/>
                </a:ext>
              </a:extLst>
            </p:cNvPr>
            <p:cNvSpPr/>
            <p:nvPr/>
          </p:nvSpPr>
          <p:spPr>
            <a:xfrm>
              <a:off x="6710076" y="3515868"/>
              <a:ext cx="65722" cy="74009"/>
            </a:xfrm>
            <a:custGeom>
              <a:avLst/>
              <a:gdLst>
                <a:gd name="connsiteX0" fmla="*/ 65627 w 65722"/>
                <a:gd name="connsiteY0" fmla="*/ 74009 h 74009"/>
                <a:gd name="connsiteX1" fmla="*/ 45720 w 65722"/>
                <a:gd name="connsiteY1" fmla="*/ 74009 h 74009"/>
                <a:gd name="connsiteX2" fmla="*/ 13525 w 65722"/>
                <a:gd name="connsiteY2" fmla="*/ 18002 h 74009"/>
                <a:gd name="connsiteX3" fmla="*/ 13049 w 65722"/>
                <a:gd name="connsiteY3" fmla="*/ 18002 h 74009"/>
                <a:gd name="connsiteX4" fmla="*/ 14002 w 65722"/>
                <a:gd name="connsiteY4" fmla="*/ 39148 h 74009"/>
                <a:gd name="connsiteX5" fmla="*/ 14002 w 65722"/>
                <a:gd name="connsiteY5" fmla="*/ 74009 h 74009"/>
                <a:gd name="connsiteX6" fmla="*/ 0 w 65722"/>
                <a:gd name="connsiteY6" fmla="*/ 74009 h 74009"/>
                <a:gd name="connsiteX7" fmla="*/ 0 w 65722"/>
                <a:gd name="connsiteY7" fmla="*/ 0 h 74009"/>
                <a:gd name="connsiteX8" fmla="*/ 19812 w 65722"/>
                <a:gd name="connsiteY8" fmla="*/ 0 h 74009"/>
                <a:gd name="connsiteX9" fmla="*/ 52006 w 65722"/>
                <a:gd name="connsiteY9" fmla="*/ 55435 h 74009"/>
                <a:gd name="connsiteX10" fmla="*/ 52388 w 65722"/>
                <a:gd name="connsiteY10" fmla="*/ 55435 h 74009"/>
                <a:gd name="connsiteX11" fmla="*/ 51625 w 65722"/>
                <a:gd name="connsiteY11" fmla="*/ 35052 h 74009"/>
                <a:gd name="connsiteX12" fmla="*/ 51625 w 65722"/>
                <a:gd name="connsiteY12" fmla="*/ 0 h 74009"/>
                <a:gd name="connsiteX13" fmla="*/ 65722 w 65722"/>
                <a:gd name="connsiteY13" fmla="*/ 0 h 74009"/>
                <a:gd name="connsiteX14" fmla="*/ 65722 w 65722"/>
                <a:gd name="connsiteY14" fmla="*/ 74009 h 7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722" h="74009">
                  <a:moveTo>
                    <a:pt x="65627" y="74009"/>
                  </a:moveTo>
                  <a:lnTo>
                    <a:pt x="45720" y="74009"/>
                  </a:lnTo>
                  <a:lnTo>
                    <a:pt x="13525" y="18002"/>
                  </a:lnTo>
                  <a:lnTo>
                    <a:pt x="13049" y="18002"/>
                  </a:lnTo>
                  <a:cubicBezTo>
                    <a:pt x="13716" y="27908"/>
                    <a:pt x="14002" y="34957"/>
                    <a:pt x="14002" y="39148"/>
                  </a:cubicBezTo>
                  <a:lnTo>
                    <a:pt x="14002" y="74009"/>
                  </a:lnTo>
                  <a:lnTo>
                    <a:pt x="0" y="74009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52006" y="55435"/>
                  </a:lnTo>
                  <a:lnTo>
                    <a:pt x="52388" y="55435"/>
                  </a:lnTo>
                  <a:cubicBezTo>
                    <a:pt x="51911" y="45815"/>
                    <a:pt x="51625" y="39053"/>
                    <a:pt x="51625" y="35052"/>
                  </a:cubicBezTo>
                  <a:lnTo>
                    <a:pt x="51625" y="0"/>
                  </a:lnTo>
                  <a:lnTo>
                    <a:pt x="65722" y="0"/>
                  </a:lnTo>
                  <a:lnTo>
                    <a:pt x="65722" y="74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2" name="Szabadkézi sokszög: alakzat 101">
              <a:extLst>
                <a:ext uri="{FF2B5EF4-FFF2-40B4-BE49-F238E27FC236}">
                  <a16:creationId xmlns:a16="http://schemas.microsoft.com/office/drawing/2014/main" id="{EE1393E1-D06E-8053-23E0-6B2A04D21A74}"/>
                </a:ext>
              </a:extLst>
            </p:cNvPr>
            <p:cNvSpPr/>
            <p:nvPr/>
          </p:nvSpPr>
          <p:spPr>
            <a:xfrm>
              <a:off x="6791133" y="3514915"/>
              <a:ext cx="60769" cy="76009"/>
            </a:xfrm>
            <a:custGeom>
              <a:avLst/>
              <a:gdLst>
                <a:gd name="connsiteX0" fmla="*/ 31433 w 60769"/>
                <a:gd name="connsiteY0" fmla="*/ 33433 h 76009"/>
                <a:gd name="connsiteX1" fmla="*/ 60770 w 60769"/>
                <a:gd name="connsiteY1" fmla="*/ 33433 h 76009"/>
                <a:gd name="connsiteX2" fmla="*/ 60770 w 60769"/>
                <a:gd name="connsiteY2" fmla="*/ 71819 h 76009"/>
                <a:gd name="connsiteX3" fmla="*/ 47339 w 60769"/>
                <a:gd name="connsiteY3" fmla="*/ 75057 h 76009"/>
                <a:gd name="connsiteX4" fmla="*/ 34481 w 60769"/>
                <a:gd name="connsiteY4" fmla="*/ 76009 h 76009"/>
                <a:gd name="connsiteX5" fmla="*/ 8858 w 60769"/>
                <a:gd name="connsiteY5" fmla="*/ 66199 h 76009"/>
                <a:gd name="connsiteX6" fmla="*/ 0 w 60769"/>
                <a:gd name="connsiteY6" fmla="*/ 37909 h 76009"/>
                <a:gd name="connsiteX7" fmla="*/ 10192 w 60769"/>
                <a:gd name="connsiteY7" fmla="*/ 10001 h 76009"/>
                <a:gd name="connsiteX8" fmla="*/ 38671 w 60769"/>
                <a:gd name="connsiteY8" fmla="*/ 0 h 76009"/>
                <a:gd name="connsiteX9" fmla="*/ 60674 w 60769"/>
                <a:gd name="connsiteY9" fmla="*/ 4572 h 76009"/>
                <a:gd name="connsiteX10" fmla="*/ 55436 w 60769"/>
                <a:gd name="connsiteY10" fmla="*/ 17145 h 76009"/>
                <a:gd name="connsiteX11" fmla="*/ 38576 w 60769"/>
                <a:gd name="connsiteY11" fmla="*/ 13049 h 76009"/>
                <a:gd name="connsiteX12" fmla="*/ 22289 w 60769"/>
                <a:gd name="connsiteY12" fmla="*/ 19907 h 76009"/>
                <a:gd name="connsiteX13" fmla="*/ 16192 w 60769"/>
                <a:gd name="connsiteY13" fmla="*/ 38291 h 76009"/>
                <a:gd name="connsiteX14" fmla="*/ 21050 w 60769"/>
                <a:gd name="connsiteY14" fmla="*/ 56674 h 76009"/>
                <a:gd name="connsiteX15" fmla="*/ 35433 w 60769"/>
                <a:gd name="connsiteY15" fmla="*/ 62960 h 76009"/>
                <a:gd name="connsiteX16" fmla="*/ 45434 w 60769"/>
                <a:gd name="connsiteY16" fmla="*/ 61913 h 76009"/>
                <a:gd name="connsiteX17" fmla="*/ 45434 w 60769"/>
                <a:gd name="connsiteY17" fmla="*/ 46482 h 76009"/>
                <a:gd name="connsiteX18" fmla="*/ 31433 w 60769"/>
                <a:gd name="connsiteY18" fmla="*/ 46482 h 76009"/>
                <a:gd name="connsiteX19" fmla="*/ 31433 w 60769"/>
                <a:gd name="connsiteY19" fmla="*/ 33433 h 7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69" h="76009">
                  <a:moveTo>
                    <a:pt x="31433" y="33433"/>
                  </a:moveTo>
                  <a:lnTo>
                    <a:pt x="60770" y="33433"/>
                  </a:lnTo>
                  <a:lnTo>
                    <a:pt x="60770" y="71819"/>
                  </a:lnTo>
                  <a:cubicBezTo>
                    <a:pt x="56007" y="73343"/>
                    <a:pt x="51530" y="74486"/>
                    <a:pt x="47339" y="75057"/>
                  </a:cubicBezTo>
                  <a:cubicBezTo>
                    <a:pt x="43148" y="75724"/>
                    <a:pt x="38862" y="76009"/>
                    <a:pt x="34481" y="76009"/>
                  </a:cubicBezTo>
                  <a:cubicBezTo>
                    <a:pt x="23336" y="76009"/>
                    <a:pt x="14764" y="72771"/>
                    <a:pt x="8858" y="66199"/>
                  </a:cubicBezTo>
                  <a:cubicBezTo>
                    <a:pt x="2953" y="59626"/>
                    <a:pt x="0" y="50197"/>
                    <a:pt x="0" y="37909"/>
                  </a:cubicBezTo>
                  <a:cubicBezTo>
                    <a:pt x="0" y="25622"/>
                    <a:pt x="3429" y="16669"/>
                    <a:pt x="10192" y="10001"/>
                  </a:cubicBezTo>
                  <a:cubicBezTo>
                    <a:pt x="17050" y="3334"/>
                    <a:pt x="26479" y="0"/>
                    <a:pt x="38671" y="0"/>
                  </a:cubicBezTo>
                  <a:cubicBezTo>
                    <a:pt x="46292" y="0"/>
                    <a:pt x="53626" y="1524"/>
                    <a:pt x="60674" y="4572"/>
                  </a:cubicBezTo>
                  <a:lnTo>
                    <a:pt x="55436" y="17145"/>
                  </a:lnTo>
                  <a:cubicBezTo>
                    <a:pt x="50006" y="14478"/>
                    <a:pt x="44387" y="13049"/>
                    <a:pt x="38576" y="13049"/>
                  </a:cubicBezTo>
                  <a:cubicBezTo>
                    <a:pt x="31814" y="13049"/>
                    <a:pt x="26384" y="15335"/>
                    <a:pt x="22289" y="19907"/>
                  </a:cubicBezTo>
                  <a:cubicBezTo>
                    <a:pt x="18193" y="24479"/>
                    <a:pt x="16192" y="30575"/>
                    <a:pt x="16192" y="38291"/>
                  </a:cubicBezTo>
                  <a:cubicBezTo>
                    <a:pt x="16192" y="46006"/>
                    <a:pt x="17812" y="52483"/>
                    <a:pt x="21050" y="56674"/>
                  </a:cubicBezTo>
                  <a:cubicBezTo>
                    <a:pt x="24384" y="60865"/>
                    <a:pt x="29146" y="62960"/>
                    <a:pt x="35433" y="62960"/>
                  </a:cubicBezTo>
                  <a:cubicBezTo>
                    <a:pt x="38671" y="62960"/>
                    <a:pt x="42005" y="62579"/>
                    <a:pt x="45434" y="61913"/>
                  </a:cubicBezTo>
                  <a:lnTo>
                    <a:pt x="45434" y="46482"/>
                  </a:lnTo>
                  <a:lnTo>
                    <a:pt x="31433" y="46482"/>
                  </a:lnTo>
                  <a:lnTo>
                    <a:pt x="31433" y="334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3" name="Szabadkézi sokszög: alakzat 102">
              <a:extLst>
                <a:ext uri="{FF2B5EF4-FFF2-40B4-BE49-F238E27FC236}">
                  <a16:creationId xmlns:a16="http://schemas.microsoft.com/office/drawing/2014/main" id="{5E132EF7-ED01-C275-D86D-8CE567061DAA}"/>
                </a:ext>
              </a:extLst>
            </p:cNvPr>
            <p:cNvSpPr/>
            <p:nvPr/>
          </p:nvSpPr>
          <p:spPr>
            <a:xfrm>
              <a:off x="6864286" y="3514629"/>
              <a:ext cx="51149" cy="76200"/>
            </a:xfrm>
            <a:custGeom>
              <a:avLst/>
              <a:gdLst>
                <a:gd name="connsiteX0" fmla="*/ 48958 w 51149"/>
                <a:gd name="connsiteY0" fmla="*/ 17812 h 76200"/>
                <a:gd name="connsiteX1" fmla="*/ 44767 w 51149"/>
                <a:gd name="connsiteY1" fmla="*/ 29623 h 76200"/>
                <a:gd name="connsiteX2" fmla="*/ 32956 w 51149"/>
                <a:gd name="connsiteY2" fmla="*/ 36290 h 76200"/>
                <a:gd name="connsiteX3" fmla="*/ 32956 w 51149"/>
                <a:gd name="connsiteY3" fmla="*/ 36576 h 76200"/>
                <a:gd name="connsiteX4" fmla="*/ 46577 w 51149"/>
                <a:gd name="connsiteY4" fmla="*/ 42005 h 76200"/>
                <a:gd name="connsiteX5" fmla="*/ 51149 w 51149"/>
                <a:gd name="connsiteY5" fmla="*/ 53626 h 76200"/>
                <a:gd name="connsiteX6" fmla="*/ 43434 w 51149"/>
                <a:gd name="connsiteY6" fmla="*/ 70294 h 76200"/>
                <a:gd name="connsiteX7" fmla="*/ 21336 w 51149"/>
                <a:gd name="connsiteY7" fmla="*/ 76200 h 76200"/>
                <a:gd name="connsiteX8" fmla="*/ 0 w 51149"/>
                <a:gd name="connsiteY8" fmla="*/ 72200 h 76200"/>
                <a:gd name="connsiteX9" fmla="*/ 0 w 51149"/>
                <a:gd name="connsiteY9" fmla="*/ 58864 h 76200"/>
                <a:gd name="connsiteX10" fmla="*/ 9430 w 51149"/>
                <a:gd name="connsiteY10" fmla="*/ 62389 h 76200"/>
                <a:gd name="connsiteX11" fmla="*/ 19621 w 51149"/>
                <a:gd name="connsiteY11" fmla="*/ 63722 h 76200"/>
                <a:gd name="connsiteX12" fmla="*/ 31051 w 51149"/>
                <a:gd name="connsiteY12" fmla="*/ 61055 h 76200"/>
                <a:gd name="connsiteX13" fmla="*/ 34766 w 51149"/>
                <a:gd name="connsiteY13" fmla="*/ 52578 h 76200"/>
                <a:gd name="connsiteX14" fmla="*/ 30480 w 51149"/>
                <a:gd name="connsiteY14" fmla="*/ 45148 h 76200"/>
                <a:gd name="connsiteX15" fmla="*/ 16954 w 51149"/>
                <a:gd name="connsiteY15" fmla="*/ 42958 h 76200"/>
                <a:gd name="connsiteX16" fmla="*/ 11335 w 51149"/>
                <a:gd name="connsiteY16" fmla="*/ 42958 h 76200"/>
                <a:gd name="connsiteX17" fmla="*/ 11335 w 51149"/>
                <a:gd name="connsiteY17" fmla="*/ 30956 h 76200"/>
                <a:gd name="connsiteX18" fmla="*/ 17050 w 51149"/>
                <a:gd name="connsiteY18" fmla="*/ 30956 h 76200"/>
                <a:gd name="connsiteX19" fmla="*/ 29623 w 51149"/>
                <a:gd name="connsiteY19" fmla="*/ 28766 h 76200"/>
                <a:gd name="connsiteX20" fmla="*/ 33623 w 51149"/>
                <a:gd name="connsiteY20" fmla="*/ 21050 h 76200"/>
                <a:gd name="connsiteX21" fmla="*/ 23146 w 51149"/>
                <a:gd name="connsiteY21" fmla="*/ 12668 h 76200"/>
                <a:gd name="connsiteX22" fmla="*/ 15716 w 51149"/>
                <a:gd name="connsiteY22" fmla="*/ 13907 h 76200"/>
                <a:gd name="connsiteX23" fmla="*/ 7334 w 51149"/>
                <a:gd name="connsiteY23" fmla="*/ 18097 h 76200"/>
                <a:gd name="connsiteX24" fmla="*/ 95 w 51149"/>
                <a:gd name="connsiteY24" fmla="*/ 7334 h 76200"/>
                <a:gd name="connsiteX25" fmla="*/ 24289 w 51149"/>
                <a:gd name="connsiteY25" fmla="*/ 0 h 76200"/>
                <a:gd name="connsiteX26" fmla="*/ 42386 w 51149"/>
                <a:gd name="connsiteY26" fmla="*/ 4667 h 76200"/>
                <a:gd name="connsiteX27" fmla="*/ 49054 w 51149"/>
                <a:gd name="connsiteY27" fmla="*/ 1762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149" h="76200">
                  <a:moveTo>
                    <a:pt x="48958" y="17812"/>
                  </a:moveTo>
                  <a:cubicBezTo>
                    <a:pt x="48958" y="22479"/>
                    <a:pt x="47530" y="26384"/>
                    <a:pt x="44767" y="29623"/>
                  </a:cubicBezTo>
                  <a:cubicBezTo>
                    <a:pt x="42005" y="32861"/>
                    <a:pt x="38005" y="35052"/>
                    <a:pt x="32956" y="36290"/>
                  </a:cubicBezTo>
                  <a:lnTo>
                    <a:pt x="32956" y="36576"/>
                  </a:lnTo>
                  <a:cubicBezTo>
                    <a:pt x="38957" y="37338"/>
                    <a:pt x="43434" y="39148"/>
                    <a:pt x="46577" y="42005"/>
                  </a:cubicBezTo>
                  <a:cubicBezTo>
                    <a:pt x="49625" y="44863"/>
                    <a:pt x="51149" y="48768"/>
                    <a:pt x="51149" y="53626"/>
                  </a:cubicBezTo>
                  <a:cubicBezTo>
                    <a:pt x="51149" y="60769"/>
                    <a:pt x="48577" y="66294"/>
                    <a:pt x="43434" y="70294"/>
                  </a:cubicBezTo>
                  <a:cubicBezTo>
                    <a:pt x="38290" y="74200"/>
                    <a:pt x="30861" y="76200"/>
                    <a:pt x="21336" y="76200"/>
                  </a:cubicBezTo>
                  <a:cubicBezTo>
                    <a:pt x="13335" y="76200"/>
                    <a:pt x="6191" y="74866"/>
                    <a:pt x="0" y="72200"/>
                  </a:cubicBezTo>
                  <a:lnTo>
                    <a:pt x="0" y="58864"/>
                  </a:lnTo>
                  <a:cubicBezTo>
                    <a:pt x="2858" y="60293"/>
                    <a:pt x="6001" y="61532"/>
                    <a:pt x="9430" y="62389"/>
                  </a:cubicBezTo>
                  <a:cubicBezTo>
                    <a:pt x="12859" y="63341"/>
                    <a:pt x="16288" y="63722"/>
                    <a:pt x="19621" y="63722"/>
                  </a:cubicBezTo>
                  <a:cubicBezTo>
                    <a:pt x="24765" y="63722"/>
                    <a:pt x="28575" y="62865"/>
                    <a:pt x="31051" y="61055"/>
                  </a:cubicBezTo>
                  <a:cubicBezTo>
                    <a:pt x="33528" y="59341"/>
                    <a:pt x="34766" y="56483"/>
                    <a:pt x="34766" y="52578"/>
                  </a:cubicBezTo>
                  <a:cubicBezTo>
                    <a:pt x="34766" y="49054"/>
                    <a:pt x="33338" y="46672"/>
                    <a:pt x="30480" y="45148"/>
                  </a:cubicBezTo>
                  <a:cubicBezTo>
                    <a:pt x="27622" y="43720"/>
                    <a:pt x="23146" y="42958"/>
                    <a:pt x="16954" y="42958"/>
                  </a:cubicBezTo>
                  <a:lnTo>
                    <a:pt x="11335" y="42958"/>
                  </a:lnTo>
                  <a:lnTo>
                    <a:pt x="11335" y="30956"/>
                  </a:lnTo>
                  <a:lnTo>
                    <a:pt x="17050" y="30956"/>
                  </a:lnTo>
                  <a:cubicBezTo>
                    <a:pt x="22765" y="30956"/>
                    <a:pt x="26956" y="30194"/>
                    <a:pt x="29623" y="28766"/>
                  </a:cubicBezTo>
                  <a:cubicBezTo>
                    <a:pt x="32290" y="27242"/>
                    <a:pt x="33623" y="24670"/>
                    <a:pt x="33623" y="21050"/>
                  </a:cubicBezTo>
                  <a:cubicBezTo>
                    <a:pt x="33623" y="15431"/>
                    <a:pt x="30099" y="12668"/>
                    <a:pt x="23146" y="12668"/>
                  </a:cubicBezTo>
                  <a:cubicBezTo>
                    <a:pt x="20669" y="12668"/>
                    <a:pt x="18193" y="13049"/>
                    <a:pt x="15716" y="13907"/>
                  </a:cubicBezTo>
                  <a:cubicBezTo>
                    <a:pt x="13240" y="14764"/>
                    <a:pt x="10477" y="16097"/>
                    <a:pt x="7334" y="18097"/>
                  </a:cubicBezTo>
                  <a:lnTo>
                    <a:pt x="95" y="7334"/>
                  </a:lnTo>
                  <a:cubicBezTo>
                    <a:pt x="6858" y="2477"/>
                    <a:pt x="14859" y="0"/>
                    <a:pt x="24289" y="0"/>
                  </a:cubicBezTo>
                  <a:cubicBezTo>
                    <a:pt x="32004" y="0"/>
                    <a:pt x="38005" y="1524"/>
                    <a:pt x="42386" y="4667"/>
                  </a:cubicBezTo>
                  <a:cubicBezTo>
                    <a:pt x="46863" y="7810"/>
                    <a:pt x="49054" y="12097"/>
                    <a:pt x="49054" y="176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4" name="Szabadkézi sokszög: alakzat 103">
              <a:extLst>
                <a:ext uri="{FF2B5EF4-FFF2-40B4-BE49-F238E27FC236}">
                  <a16:creationId xmlns:a16="http://schemas.microsoft.com/office/drawing/2014/main" id="{E7CB5423-4908-3C6B-2873-C1A6AB3E8A67}"/>
                </a:ext>
              </a:extLst>
            </p:cNvPr>
            <p:cNvSpPr/>
            <p:nvPr/>
          </p:nvSpPr>
          <p:spPr>
            <a:xfrm>
              <a:off x="6922960" y="3515010"/>
              <a:ext cx="52292" cy="75819"/>
            </a:xfrm>
            <a:custGeom>
              <a:avLst/>
              <a:gdLst>
                <a:gd name="connsiteX0" fmla="*/ 190 w 52292"/>
                <a:gd name="connsiteY0" fmla="*/ 43434 h 75819"/>
                <a:gd name="connsiteX1" fmla="*/ 9430 w 52292"/>
                <a:gd name="connsiteY1" fmla="*/ 10763 h 75819"/>
                <a:gd name="connsiteX2" fmla="*/ 37243 w 52292"/>
                <a:gd name="connsiteY2" fmla="*/ 0 h 75819"/>
                <a:gd name="connsiteX3" fmla="*/ 47149 w 52292"/>
                <a:gd name="connsiteY3" fmla="*/ 762 h 75819"/>
                <a:gd name="connsiteX4" fmla="*/ 47149 w 52292"/>
                <a:gd name="connsiteY4" fmla="*/ 13240 h 75819"/>
                <a:gd name="connsiteX5" fmla="*/ 38195 w 52292"/>
                <a:gd name="connsiteY5" fmla="*/ 12192 h 75819"/>
                <a:gd name="connsiteX6" fmla="*/ 25051 w 52292"/>
                <a:gd name="connsiteY6" fmla="*/ 14668 h 75819"/>
                <a:gd name="connsiteX7" fmla="*/ 17431 w 52292"/>
                <a:gd name="connsiteY7" fmla="*/ 21812 h 75819"/>
                <a:gd name="connsiteX8" fmla="*/ 14478 w 52292"/>
                <a:gd name="connsiteY8" fmla="*/ 35338 h 75819"/>
                <a:gd name="connsiteX9" fmla="*/ 15145 w 52292"/>
                <a:gd name="connsiteY9" fmla="*/ 35338 h 75819"/>
                <a:gd name="connsiteX10" fmla="*/ 31147 w 52292"/>
                <a:gd name="connsiteY10" fmla="*/ 26765 h 75819"/>
                <a:gd name="connsiteX11" fmla="*/ 46672 w 52292"/>
                <a:gd name="connsiteY11" fmla="*/ 32956 h 75819"/>
                <a:gd name="connsiteX12" fmla="*/ 52292 w 52292"/>
                <a:gd name="connsiteY12" fmla="*/ 50197 h 75819"/>
                <a:gd name="connsiteX13" fmla="*/ 45625 w 52292"/>
                <a:gd name="connsiteY13" fmla="*/ 68961 h 75819"/>
                <a:gd name="connsiteX14" fmla="*/ 27051 w 52292"/>
                <a:gd name="connsiteY14" fmla="*/ 75819 h 75819"/>
                <a:gd name="connsiteX15" fmla="*/ 12763 w 52292"/>
                <a:gd name="connsiteY15" fmla="*/ 72009 h 75819"/>
                <a:gd name="connsiteX16" fmla="*/ 3334 w 52292"/>
                <a:gd name="connsiteY16" fmla="*/ 60960 h 75819"/>
                <a:gd name="connsiteX17" fmla="*/ 0 w 52292"/>
                <a:gd name="connsiteY17" fmla="*/ 43434 h 75819"/>
                <a:gd name="connsiteX18" fmla="*/ 26956 w 52292"/>
                <a:gd name="connsiteY18" fmla="*/ 63341 h 75819"/>
                <a:gd name="connsiteX19" fmla="*/ 34671 w 52292"/>
                <a:gd name="connsiteY19" fmla="*/ 60008 h 75819"/>
                <a:gd name="connsiteX20" fmla="*/ 37338 w 52292"/>
                <a:gd name="connsiteY20" fmla="*/ 50387 h 75819"/>
                <a:gd name="connsiteX21" fmla="*/ 34766 w 52292"/>
                <a:gd name="connsiteY21" fmla="*/ 41910 h 75819"/>
                <a:gd name="connsiteX22" fmla="*/ 27241 w 52292"/>
                <a:gd name="connsiteY22" fmla="*/ 38767 h 75819"/>
                <a:gd name="connsiteX23" fmla="*/ 19050 w 52292"/>
                <a:gd name="connsiteY23" fmla="*/ 41815 h 75819"/>
                <a:gd name="connsiteX24" fmla="*/ 15716 w 52292"/>
                <a:gd name="connsiteY24" fmla="*/ 48958 h 75819"/>
                <a:gd name="connsiteX25" fmla="*/ 18859 w 52292"/>
                <a:gd name="connsiteY25" fmla="*/ 59150 h 75819"/>
                <a:gd name="connsiteX26" fmla="*/ 26956 w 52292"/>
                <a:gd name="connsiteY26" fmla="*/ 63341 h 7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292" h="75819">
                  <a:moveTo>
                    <a:pt x="190" y="43434"/>
                  </a:moveTo>
                  <a:cubicBezTo>
                    <a:pt x="190" y="28765"/>
                    <a:pt x="3238" y="17907"/>
                    <a:pt x="9430" y="10763"/>
                  </a:cubicBezTo>
                  <a:cubicBezTo>
                    <a:pt x="15621" y="3619"/>
                    <a:pt x="24955" y="0"/>
                    <a:pt x="37243" y="0"/>
                  </a:cubicBezTo>
                  <a:cubicBezTo>
                    <a:pt x="41434" y="0"/>
                    <a:pt x="44767" y="286"/>
                    <a:pt x="47149" y="762"/>
                  </a:cubicBezTo>
                  <a:lnTo>
                    <a:pt x="47149" y="13240"/>
                  </a:lnTo>
                  <a:cubicBezTo>
                    <a:pt x="44101" y="12573"/>
                    <a:pt x="41148" y="12192"/>
                    <a:pt x="38195" y="12192"/>
                  </a:cubicBezTo>
                  <a:cubicBezTo>
                    <a:pt x="32861" y="12192"/>
                    <a:pt x="28480" y="12954"/>
                    <a:pt x="25051" y="14668"/>
                  </a:cubicBezTo>
                  <a:cubicBezTo>
                    <a:pt x="21717" y="16288"/>
                    <a:pt x="19145" y="18669"/>
                    <a:pt x="17431" y="21812"/>
                  </a:cubicBezTo>
                  <a:cubicBezTo>
                    <a:pt x="15716" y="24955"/>
                    <a:pt x="14764" y="29527"/>
                    <a:pt x="14478" y="35338"/>
                  </a:cubicBezTo>
                  <a:lnTo>
                    <a:pt x="15145" y="35338"/>
                  </a:lnTo>
                  <a:cubicBezTo>
                    <a:pt x="18478" y="29623"/>
                    <a:pt x="23813" y="26765"/>
                    <a:pt x="31147" y="26765"/>
                  </a:cubicBezTo>
                  <a:cubicBezTo>
                    <a:pt x="37814" y="26765"/>
                    <a:pt x="42958" y="28861"/>
                    <a:pt x="46672" y="32956"/>
                  </a:cubicBezTo>
                  <a:cubicBezTo>
                    <a:pt x="50387" y="37147"/>
                    <a:pt x="52292" y="42862"/>
                    <a:pt x="52292" y="50197"/>
                  </a:cubicBezTo>
                  <a:cubicBezTo>
                    <a:pt x="52292" y="58103"/>
                    <a:pt x="50101" y="64389"/>
                    <a:pt x="45625" y="68961"/>
                  </a:cubicBezTo>
                  <a:cubicBezTo>
                    <a:pt x="41148" y="73533"/>
                    <a:pt x="34957" y="75819"/>
                    <a:pt x="27051" y="75819"/>
                  </a:cubicBezTo>
                  <a:cubicBezTo>
                    <a:pt x="21622" y="75819"/>
                    <a:pt x="16859" y="74581"/>
                    <a:pt x="12763" y="72009"/>
                  </a:cubicBezTo>
                  <a:cubicBezTo>
                    <a:pt x="8668" y="69437"/>
                    <a:pt x="5620" y="65818"/>
                    <a:pt x="3334" y="60960"/>
                  </a:cubicBezTo>
                  <a:cubicBezTo>
                    <a:pt x="1143" y="56102"/>
                    <a:pt x="0" y="50197"/>
                    <a:pt x="0" y="43434"/>
                  </a:cubicBezTo>
                  <a:close/>
                  <a:moveTo>
                    <a:pt x="26956" y="63341"/>
                  </a:moveTo>
                  <a:cubicBezTo>
                    <a:pt x="30289" y="63341"/>
                    <a:pt x="32861" y="62198"/>
                    <a:pt x="34671" y="60008"/>
                  </a:cubicBezTo>
                  <a:cubicBezTo>
                    <a:pt x="36481" y="57721"/>
                    <a:pt x="37338" y="54578"/>
                    <a:pt x="37338" y="50387"/>
                  </a:cubicBezTo>
                  <a:cubicBezTo>
                    <a:pt x="37338" y="46768"/>
                    <a:pt x="36481" y="43910"/>
                    <a:pt x="34766" y="41910"/>
                  </a:cubicBezTo>
                  <a:cubicBezTo>
                    <a:pt x="33147" y="39814"/>
                    <a:pt x="30575" y="38767"/>
                    <a:pt x="27241" y="38767"/>
                  </a:cubicBezTo>
                  <a:cubicBezTo>
                    <a:pt x="24098" y="38767"/>
                    <a:pt x="21336" y="39814"/>
                    <a:pt x="19050" y="41815"/>
                  </a:cubicBezTo>
                  <a:cubicBezTo>
                    <a:pt x="16859" y="43910"/>
                    <a:pt x="15716" y="46291"/>
                    <a:pt x="15716" y="48958"/>
                  </a:cubicBezTo>
                  <a:cubicBezTo>
                    <a:pt x="15716" y="52959"/>
                    <a:pt x="16764" y="56388"/>
                    <a:pt x="18859" y="59150"/>
                  </a:cubicBezTo>
                  <a:cubicBezTo>
                    <a:pt x="20955" y="61912"/>
                    <a:pt x="23717" y="63341"/>
                    <a:pt x="26956" y="633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5" name="Szabadkézi sokszög: alakzat 104">
              <a:extLst>
                <a:ext uri="{FF2B5EF4-FFF2-40B4-BE49-F238E27FC236}">
                  <a16:creationId xmlns:a16="http://schemas.microsoft.com/office/drawing/2014/main" id="{6D6217A8-3FFF-7201-0262-34E5D1F6327A}"/>
                </a:ext>
              </a:extLst>
            </p:cNvPr>
            <p:cNvSpPr/>
            <p:nvPr/>
          </p:nvSpPr>
          <p:spPr>
            <a:xfrm>
              <a:off x="6982491" y="3514725"/>
              <a:ext cx="51720" cy="76200"/>
            </a:xfrm>
            <a:custGeom>
              <a:avLst/>
              <a:gdLst>
                <a:gd name="connsiteX0" fmla="*/ 51721 w 51720"/>
                <a:gd name="connsiteY0" fmla="*/ 38195 h 76200"/>
                <a:gd name="connsiteX1" fmla="*/ 45339 w 51720"/>
                <a:gd name="connsiteY1" fmla="*/ 66866 h 76200"/>
                <a:gd name="connsiteX2" fmla="*/ 25813 w 51720"/>
                <a:gd name="connsiteY2" fmla="*/ 76200 h 76200"/>
                <a:gd name="connsiteX3" fmla="*/ 6477 w 51720"/>
                <a:gd name="connsiteY3" fmla="*/ 66580 h 76200"/>
                <a:gd name="connsiteX4" fmla="*/ 0 w 51720"/>
                <a:gd name="connsiteY4" fmla="*/ 38195 h 76200"/>
                <a:gd name="connsiteX5" fmla="*/ 6286 w 51720"/>
                <a:gd name="connsiteY5" fmla="*/ 9334 h 76200"/>
                <a:gd name="connsiteX6" fmla="*/ 25813 w 51720"/>
                <a:gd name="connsiteY6" fmla="*/ 0 h 76200"/>
                <a:gd name="connsiteX7" fmla="*/ 45148 w 51720"/>
                <a:gd name="connsiteY7" fmla="*/ 9716 h 76200"/>
                <a:gd name="connsiteX8" fmla="*/ 51721 w 51720"/>
                <a:gd name="connsiteY8" fmla="*/ 38195 h 76200"/>
                <a:gd name="connsiteX9" fmla="*/ 15526 w 51720"/>
                <a:gd name="connsiteY9" fmla="*/ 38195 h 76200"/>
                <a:gd name="connsiteX10" fmla="*/ 17812 w 51720"/>
                <a:gd name="connsiteY10" fmla="*/ 57722 h 76200"/>
                <a:gd name="connsiteX11" fmla="*/ 25813 w 51720"/>
                <a:gd name="connsiteY11" fmla="*/ 63627 h 76200"/>
                <a:gd name="connsiteX12" fmla="*/ 33718 w 51720"/>
                <a:gd name="connsiteY12" fmla="*/ 57626 h 76200"/>
                <a:gd name="connsiteX13" fmla="*/ 36195 w 51720"/>
                <a:gd name="connsiteY13" fmla="*/ 38195 h 76200"/>
                <a:gd name="connsiteX14" fmla="*/ 33718 w 51720"/>
                <a:gd name="connsiteY14" fmla="*/ 18669 h 76200"/>
                <a:gd name="connsiteX15" fmla="*/ 25908 w 51720"/>
                <a:gd name="connsiteY15" fmla="*/ 12668 h 76200"/>
                <a:gd name="connsiteX16" fmla="*/ 18002 w 51720"/>
                <a:gd name="connsiteY16" fmla="*/ 18669 h 76200"/>
                <a:gd name="connsiteX17" fmla="*/ 15621 w 51720"/>
                <a:gd name="connsiteY17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20" h="76200">
                  <a:moveTo>
                    <a:pt x="51721" y="38195"/>
                  </a:moveTo>
                  <a:cubicBezTo>
                    <a:pt x="51721" y="51149"/>
                    <a:pt x="49625" y="60674"/>
                    <a:pt x="45339" y="66866"/>
                  </a:cubicBezTo>
                  <a:cubicBezTo>
                    <a:pt x="41148" y="73057"/>
                    <a:pt x="34576" y="76200"/>
                    <a:pt x="25813" y="76200"/>
                  </a:cubicBezTo>
                  <a:cubicBezTo>
                    <a:pt x="17050" y="76200"/>
                    <a:pt x="10858" y="72962"/>
                    <a:pt x="6477" y="66580"/>
                  </a:cubicBezTo>
                  <a:cubicBezTo>
                    <a:pt x="2191" y="60198"/>
                    <a:pt x="0" y="50673"/>
                    <a:pt x="0" y="38195"/>
                  </a:cubicBezTo>
                  <a:cubicBezTo>
                    <a:pt x="0" y="25718"/>
                    <a:pt x="2095" y="15526"/>
                    <a:pt x="6286" y="9334"/>
                  </a:cubicBezTo>
                  <a:cubicBezTo>
                    <a:pt x="10477" y="3143"/>
                    <a:pt x="16954" y="0"/>
                    <a:pt x="25813" y="0"/>
                  </a:cubicBezTo>
                  <a:cubicBezTo>
                    <a:pt x="34671" y="0"/>
                    <a:pt x="40767" y="3239"/>
                    <a:pt x="45148" y="9716"/>
                  </a:cubicBezTo>
                  <a:cubicBezTo>
                    <a:pt x="49530" y="16193"/>
                    <a:pt x="51721" y="25718"/>
                    <a:pt x="51721" y="38195"/>
                  </a:cubicBezTo>
                  <a:close/>
                  <a:moveTo>
                    <a:pt x="15526" y="38195"/>
                  </a:moveTo>
                  <a:cubicBezTo>
                    <a:pt x="15526" y="47244"/>
                    <a:pt x="16288" y="53816"/>
                    <a:pt x="17812" y="57722"/>
                  </a:cubicBezTo>
                  <a:cubicBezTo>
                    <a:pt x="19431" y="61627"/>
                    <a:pt x="22098" y="63627"/>
                    <a:pt x="25813" y="63627"/>
                  </a:cubicBezTo>
                  <a:cubicBezTo>
                    <a:pt x="29527" y="63627"/>
                    <a:pt x="32099" y="61627"/>
                    <a:pt x="33718" y="57626"/>
                  </a:cubicBezTo>
                  <a:cubicBezTo>
                    <a:pt x="35338" y="53626"/>
                    <a:pt x="36195" y="47149"/>
                    <a:pt x="36195" y="38195"/>
                  </a:cubicBezTo>
                  <a:cubicBezTo>
                    <a:pt x="36195" y="29242"/>
                    <a:pt x="35338" y="22574"/>
                    <a:pt x="33718" y="18669"/>
                  </a:cubicBezTo>
                  <a:cubicBezTo>
                    <a:pt x="32099" y="14669"/>
                    <a:pt x="29527" y="12668"/>
                    <a:pt x="25908" y="12668"/>
                  </a:cubicBezTo>
                  <a:cubicBezTo>
                    <a:pt x="22288" y="12668"/>
                    <a:pt x="19621" y="14669"/>
                    <a:pt x="18002" y="18669"/>
                  </a:cubicBezTo>
                  <a:cubicBezTo>
                    <a:pt x="16383" y="22574"/>
                    <a:pt x="15621" y="29146"/>
                    <a:pt x="15621" y="3819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25975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7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43475" y="1228725"/>
            <a:ext cx="2362200" cy="32607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401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22375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3786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8048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2375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33786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58048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Rectangle 21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192213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487822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7809924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Rectangle 2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341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994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2474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432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56589" y="1280867"/>
            <a:ext cx="1550340" cy="259899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55740" y="839411"/>
            <a:ext cx="1776413" cy="297797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33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66299" y="3164617"/>
            <a:ext cx="6819990" cy="402051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078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23813"/>
            <a:ext cx="12192000" cy="41179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324" y="662473"/>
            <a:ext cx="2734983" cy="2969860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021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12187314" cy="4000500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5098" y="1704098"/>
            <a:ext cx="3633145" cy="228846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 alapdia EX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31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431"/>
            <a:ext cx="12192000" cy="324119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96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516313"/>
            <a:ext cx="1366837" cy="1366837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823209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Rectangle 22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022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614791"/>
            <a:ext cx="1366837" cy="1366837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921687"/>
            <a:ext cx="1366837" cy="1366837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88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53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37125" y="3083109"/>
            <a:ext cx="2317750" cy="2317750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57544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9908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193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17E77-C5B8-4909-8FE3-4B753FCE43B3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9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05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s alapdia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Kép 29">
            <a:extLst>
              <a:ext uri="{FF2B5EF4-FFF2-40B4-BE49-F238E27FC236}">
                <a16:creationId xmlns:a16="http://schemas.microsoft.com/office/drawing/2014/main" id="{D039FD2A-9B70-43CE-8981-F4CED0695A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97943" y="5451356"/>
            <a:ext cx="5619180" cy="1325563"/>
          </a:xfrm>
        </p:spPr>
        <p:txBody>
          <a:bodyPr>
            <a:normAutofit/>
          </a:bodyPr>
          <a:lstStyle>
            <a:lvl1pPr marL="0" indent="0">
              <a:defRPr sz="34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hu-HU" noProof="0" dirty="0"/>
          </a:p>
        </p:txBody>
      </p: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CCAB1D35-C16E-4AD2-9CB7-22D571EB8A92}"/>
              </a:ext>
            </a:extLst>
          </p:cNvPr>
          <p:cNvGrpSpPr/>
          <p:nvPr userDrawn="1"/>
        </p:nvGrpSpPr>
        <p:grpSpPr>
          <a:xfrm>
            <a:off x="275781" y="5634925"/>
            <a:ext cx="986487" cy="958424"/>
            <a:chOff x="2141538" y="-971550"/>
            <a:chExt cx="725488" cy="704850"/>
          </a:xfrm>
          <a:solidFill>
            <a:schemeClr val="accent2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283217C4-2D7D-4DC0-8CEB-22237A33B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3626" y="-528638"/>
              <a:ext cx="149225" cy="261938"/>
            </a:xfrm>
            <a:custGeom>
              <a:avLst/>
              <a:gdLst>
                <a:gd name="T0" fmla="*/ 0 w 94"/>
                <a:gd name="T1" fmla="*/ 48 h 165"/>
                <a:gd name="T2" fmla="*/ 0 w 94"/>
                <a:gd name="T3" fmla="*/ 165 h 165"/>
                <a:gd name="T4" fmla="*/ 94 w 94"/>
                <a:gd name="T5" fmla="*/ 117 h 165"/>
                <a:gd name="T6" fmla="*/ 94 w 94"/>
                <a:gd name="T7" fmla="*/ 0 h 165"/>
                <a:gd name="T8" fmla="*/ 0 w 94"/>
                <a:gd name="T9" fmla="*/ 48 h 165"/>
                <a:gd name="T10" fmla="*/ 0 w 94"/>
                <a:gd name="T11" fmla="*/ 48 h 165"/>
                <a:gd name="T12" fmla="*/ 0 w 94"/>
                <a:gd name="T13" fmla="*/ 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48"/>
                  </a:moveTo>
                  <a:lnTo>
                    <a:pt x="0" y="165"/>
                  </a:lnTo>
                  <a:lnTo>
                    <a:pt x="94" y="117"/>
                  </a:lnTo>
                  <a:lnTo>
                    <a:pt x="94" y="0"/>
                  </a:lnTo>
                  <a:lnTo>
                    <a:pt x="0" y="48"/>
                  </a:lnTo>
                  <a:close/>
                  <a:moveTo>
                    <a:pt x="0" y="48"/>
                  </a:move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825599F8-81B6-46B4-AA67-3C162EC95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3626" y="-528638"/>
              <a:ext cx="149225" cy="261938"/>
            </a:xfrm>
            <a:custGeom>
              <a:avLst/>
              <a:gdLst>
                <a:gd name="T0" fmla="*/ 0 w 94"/>
                <a:gd name="T1" fmla="*/ 48 h 165"/>
                <a:gd name="T2" fmla="*/ 0 w 94"/>
                <a:gd name="T3" fmla="*/ 165 h 165"/>
                <a:gd name="T4" fmla="*/ 94 w 94"/>
                <a:gd name="T5" fmla="*/ 117 h 165"/>
                <a:gd name="T6" fmla="*/ 94 w 94"/>
                <a:gd name="T7" fmla="*/ 0 h 165"/>
                <a:gd name="T8" fmla="*/ 0 w 94"/>
                <a:gd name="T9" fmla="*/ 48 h 165"/>
                <a:gd name="T10" fmla="*/ 0 w 94"/>
                <a:gd name="T11" fmla="*/ 48 h 165"/>
                <a:gd name="T12" fmla="*/ 0 w 94"/>
                <a:gd name="T13" fmla="*/ 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48"/>
                  </a:moveTo>
                  <a:lnTo>
                    <a:pt x="0" y="165"/>
                  </a:lnTo>
                  <a:lnTo>
                    <a:pt x="94" y="117"/>
                  </a:lnTo>
                  <a:lnTo>
                    <a:pt x="94" y="0"/>
                  </a:lnTo>
                  <a:lnTo>
                    <a:pt x="0" y="48"/>
                  </a:lnTo>
                  <a:moveTo>
                    <a:pt x="0" y="48"/>
                  </a:moveTo>
                  <a:lnTo>
                    <a:pt x="0" y="4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48F5A6E2-9398-4EBA-B4E9-ECE0E54FA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3626" y="-862013"/>
              <a:ext cx="149225" cy="261938"/>
            </a:xfrm>
            <a:custGeom>
              <a:avLst/>
              <a:gdLst>
                <a:gd name="T0" fmla="*/ 0 w 94"/>
                <a:gd name="T1" fmla="*/ 0 h 165"/>
                <a:gd name="T2" fmla="*/ 0 w 94"/>
                <a:gd name="T3" fmla="*/ 117 h 165"/>
                <a:gd name="T4" fmla="*/ 94 w 94"/>
                <a:gd name="T5" fmla="*/ 165 h 165"/>
                <a:gd name="T6" fmla="*/ 94 w 94"/>
                <a:gd name="T7" fmla="*/ 49 h 165"/>
                <a:gd name="T8" fmla="*/ 0 w 94"/>
                <a:gd name="T9" fmla="*/ 0 h 165"/>
                <a:gd name="T10" fmla="*/ 0 w 94"/>
                <a:gd name="T11" fmla="*/ 0 h 165"/>
                <a:gd name="T12" fmla="*/ 0 w 94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0"/>
                  </a:moveTo>
                  <a:lnTo>
                    <a:pt x="0" y="117"/>
                  </a:lnTo>
                  <a:lnTo>
                    <a:pt x="94" y="165"/>
                  </a:lnTo>
                  <a:lnTo>
                    <a:pt x="94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3ADDE720-B243-4440-90DF-EC8B4A446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3626" y="-862013"/>
              <a:ext cx="149225" cy="261938"/>
            </a:xfrm>
            <a:custGeom>
              <a:avLst/>
              <a:gdLst>
                <a:gd name="T0" fmla="*/ 0 w 94"/>
                <a:gd name="T1" fmla="*/ 0 h 165"/>
                <a:gd name="T2" fmla="*/ 0 w 94"/>
                <a:gd name="T3" fmla="*/ 117 h 165"/>
                <a:gd name="T4" fmla="*/ 94 w 94"/>
                <a:gd name="T5" fmla="*/ 165 h 165"/>
                <a:gd name="T6" fmla="*/ 94 w 94"/>
                <a:gd name="T7" fmla="*/ 49 h 165"/>
                <a:gd name="T8" fmla="*/ 0 w 94"/>
                <a:gd name="T9" fmla="*/ 0 h 165"/>
                <a:gd name="T10" fmla="*/ 0 w 94"/>
                <a:gd name="T11" fmla="*/ 0 h 165"/>
                <a:gd name="T12" fmla="*/ 0 w 94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0"/>
                  </a:moveTo>
                  <a:lnTo>
                    <a:pt x="0" y="117"/>
                  </a:lnTo>
                  <a:lnTo>
                    <a:pt x="94" y="165"/>
                  </a:lnTo>
                  <a:lnTo>
                    <a:pt x="94" y="49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9799A9A8-BD39-48CF-8950-34CA408EA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938" y="-639763"/>
              <a:ext cx="290513" cy="150813"/>
            </a:xfrm>
            <a:custGeom>
              <a:avLst/>
              <a:gdLst>
                <a:gd name="T0" fmla="*/ 91 w 183"/>
                <a:gd name="T1" fmla="*/ 0 h 95"/>
                <a:gd name="T2" fmla="*/ 0 w 183"/>
                <a:gd name="T3" fmla="*/ 47 h 95"/>
                <a:gd name="T4" fmla="*/ 91 w 183"/>
                <a:gd name="T5" fmla="*/ 95 h 95"/>
                <a:gd name="T6" fmla="*/ 183 w 183"/>
                <a:gd name="T7" fmla="*/ 47 h 95"/>
                <a:gd name="T8" fmla="*/ 91 w 183"/>
                <a:gd name="T9" fmla="*/ 0 h 95"/>
                <a:gd name="T10" fmla="*/ 91 w 183"/>
                <a:gd name="T11" fmla="*/ 0 h 95"/>
                <a:gd name="T12" fmla="*/ 91 w 183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95">
                  <a:moveTo>
                    <a:pt x="91" y="0"/>
                  </a:moveTo>
                  <a:lnTo>
                    <a:pt x="0" y="47"/>
                  </a:lnTo>
                  <a:lnTo>
                    <a:pt x="91" y="95"/>
                  </a:lnTo>
                  <a:lnTo>
                    <a:pt x="183" y="47"/>
                  </a:lnTo>
                  <a:lnTo>
                    <a:pt x="91" y="0"/>
                  </a:lnTo>
                  <a:close/>
                  <a:moveTo>
                    <a:pt x="91" y="0"/>
                  </a:move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D24F4C80-9138-4888-B460-38E95707F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938" y="-639763"/>
              <a:ext cx="290513" cy="150813"/>
            </a:xfrm>
            <a:custGeom>
              <a:avLst/>
              <a:gdLst>
                <a:gd name="T0" fmla="*/ 91 w 183"/>
                <a:gd name="T1" fmla="*/ 0 h 95"/>
                <a:gd name="T2" fmla="*/ 0 w 183"/>
                <a:gd name="T3" fmla="*/ 47 h 95"/>
                <a:gd name="T4" fmla="*/ 91 w 183"/>
                <a:gd name="T5" fmla="*/ 95 h 95"/>
                <a:gd name="T6" fmla="*/ 183 w 183"/>
                <a:gd name="T7" fmla="*/ 47 h 95"/>
                <a:gd name="T8" fmla="*/ 91 w 183"/>
                <a:gd name="T9" fmla="*/ 0 h 95"/>
                <a:gd name="T10" fmla="*/ 91 w 183"/>
                <a:gd name="T11" fmla="*/ 0 h 95"/>
                <a:gd name="T12" fmla="*/ 91 w 183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95">
                  <a:moveTo>
                    <a:pt x="91" y="0"/>
                  </a:moveTo>
                  <a:lnTo>
                    <a:pt x="0" y="47"/>
                  </a:lnTo>
                  <a:lnTo>
                    <a:pt x="91" y="95"/>
                  </a:lnTo>
                  <a:lnTo>
                    <a:pt x="183" y="47"/>
                  </a:lnTo>
                  <a:lnTo>
                    <a:pt x="91" y="0"/>
                  </a:lnTo>
                  <a:moveTo>
                    <a:pt x="91" y="0"/>
                  </a:moveTo>
                  <a:lnTo>
                    <a:pt x="9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B37F4511-2939-470F-9D4B-F56EA09258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-528638"/>
              <a:ext cx="149225" cy="261938"/>
            </a:xfrm>
            <a:custGeom>
              <a:avLst/>
              <a:gdLst>
                <a:gd name="T0" fmla="*/ 0 w 94"/>
                <a:gd name="T1" fmla="*/ 0 h 165"/>
                <a:gd name="T2" fmla="*/ 0 w 94"/>
                <a:gd name="T3" fmla="*/ 117 h 165"/>
                <a:gd name="T4" fmla="*/ 94 w 94"/>
                <a:gd name="T5" fmla="*/ 165 h 165"/>
                <a:gd name="T6" fmla="*/ 94 w 94"/>
                <a:gd name="T7" fmla="*/ 48 h 165"/>
                <a:gd name="T8" fmla="*/ 0 w 94"/>
                <a:gd name="T9" fmla="*/ 0 h 165"/>
                <a:gd name="T10" fmla="*/ 0 w 94"/>
                <a:gd name="T11" fmla="*/ 0 h 165"/>
                <a:gd name="T12" fmla="*/ 0 w 94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0"/>
                  </a:moveTo>
                  <a:lnTo>
                    <a:pt x="0" y="117"/>
                  </a:lnTo>
                  <a:lnTo>
                    <a:pt x="94" y="165"/>
                  </a:lnTo>
                  <a:lnTo>
                    <a:pt x="94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25EB2B7-2E53-44EC-9417-E752089C5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-528638"/>
              <a:ext cx="149225" cy="261938"/>
            </a:xfrm>
            <a:custGeom>
              <a:avLst/>
              <a:gdLst>
                <a:gd name="T0" fmla="*/ 0 w 94"/>
                <a:gd name="T1" fmla="*/ 0 h 165"/>
                <a:gd name="T2" fmla="*/ 0 w 94"/>
                <a:gd name="T3" fmla="*/ 117 h 165"/>
                <a:gd name="T4" fmla="*/ 94 w 94"/>
                <a:gd name="T5" fmla="*/ 165 h 165"/>
                <a:gd name="T6" fmla="*/ 94 w 94"/>
                <a:gd name="T7" fmla="*/ 48 h 165"/>
                <a:gd name="T8" fmla="*/ 0 w 94"/>
                <a:gd name="T9" fmla="*/ 0 h 165"/>
                <a:gd name="T10" fmla="*/ 0 w 94"/>
                <a:gd name="T11" fmla="*/ 0 h 165"/>
                <a:gd name="T12" fmla="*/ 0 w 94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0"/>
                  </a:moveTo>
                  <a:lnTo>
                    <a:pt x="0" y="117"/>
                  </a:lnTo>
                  <a:lnTo>
                    <a:pt x="94" y="165"/>
                  </a:lnTo>
                  <a:lnTo>
                    <a:pt x="94" y="48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0CC15C0A-25BA-4E77-881D-8B6F6E352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9026" y="-971550"/>
              <a:ext cx="290513" cy="149225"/>
            </a:xfrm>
            <a:custGeom>
              <a:avLst/>
              <a:gdLst>
                <a:gd name="T0" fmla="*/ 91 w 183"/>
                <a:gd name="T1" fmla="*/ 0 h 94"/>
                <a:gd name="T2" fmla="*/ 0 w 183"/>
                <a:gd name="T3" fmla="*/ 47 h 94"/>
                <a:gd name="T4" fmla="*/ 91 w 183"/>
                <a:gd name="T5" fmla="*/ 94 h 94"/>
                <a:gd name="T6" fmla="*/ 183 w 183"/>
                <a:gd name="T7" fmla="*/ 47 h 94"/>
                <a:gd name="T8" fmla="*/ 91 w 183"/>
                <a:gd name="T9" fmla="*/ 0 h 94"/>
                <a:gd name="T10" fmla="*/ 91 w 183"/>
                <a:gd name="T11" fmla="*/ 0 h 94"/>
                <a:gd name="T12" fmla="*/ 91 w 183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94">
                  <a:moveTo>
                    <a:pt x="91" y="0"/>
                  </a:moveTo>
                  <a:lnTo>
                    <a:pt x="0" y="47"/>
                  </a:lnTo>
                  <a:lnTo>
                    <a:pt x="91" y="94"/>
                  </a:lnTo>
                  <a:lnTo>
                    <a:pt x="183" y="47"/>
                  </a:lnTo>
                  <a:lnTo>
                    <a:pt x="91" y="0"/>
                  </a:lnTo>
                  <a:close/>
                  <a:moveTo>
                    <a:pt x="91" y="0"/>
                  </a:move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1FF38D0-DB2F-4BFA-B693-94D116A77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9026" y="-971550"/>
              <a:ext cx="290513" cy="149225"/>
            </a:xfrm>
            <a:custGeom>
              <a:avLst/>
              <a:gdLst>
                <a:gd name="T0" fmla="*/ 91 w 183"/>
                <a:gd name="T1" fmla="*/ 0 h 94"/>
                <a:gd name="T2" fmla="*/ 0 w 183"/>
                <a:gd name="T3" fmla="*/ 47 h 94"/>
                <a:gd name="T4" fmla="*/ 91 w 183"/>
                <a:gd name="T5" fmla="*/ 94 h 94"/>
                <a:gd name="T6" fmla="*/ 183 w 183"/>
                <a:gd name="T7" fmla="*/ 47 h 94"/>
                <a:gd name="T8" fmla="*/ 91 w 183"/>
                <a:gd name="T9" fmla="*/ 0 h 94"/>
                <a:gd name="T10" fmla="*/ 91 w 183"/>
                <a:gd name="T11" fmla="*/ 0 h 94"/>
                <a:gd name="T12" fmla="*/ 91 w 183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94">
                  <a:moveTo>
                    <a:pt x="91" y="0"/>
                  </a:moveTo>
                  <a:lnTo>
                    <a:pt x="0" y="47"/>
                  </a:lnTo>
                  <a:lnTo>
                    <a:pt x="91" y="94"/>
                  </a:lnTo>
                  <a:lnTo>
                    <a:pt x="183" y="47"/>
                  </a:lnTo>
                  <a:lnTo>
                    <a:pt x="91" y="0"/>
                  </a:lnTo>
                  <a:moveTo>
                    <a:pt x="91" y="0"/>
                  </a:moveTo>
                  <a:lnTo>
                    <a:pt x="9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A1B879E7-D635-4EC5-B9B6-D72205C2B4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7801" y="-528638"/>
              <a:ext cx="149225" cy="261938"/>
            </a:xfrm>
            <a:custGeom>
              <a:avLst/>
              <a:gdLst>
                <a:gd name="T0" fmla="*/ 0 w 94"/>
                <a:gd name="T1" fmla="*/ 48 h 165"/>
                <a:gd name="T2" fmla="*/ 0 w 94"/>
                <a:gd name="T3" fmla="*/ 165 h 165"/>
                <a:gd name="T4" fmla="*/ 94 w 94"/>
                <a:gd name="T5" fmla="*/ 117 h 165"/>
                <a:gd name="T6" fmla="*/ 94 w 94"/>
                <a:gd name="T7" fmla="*/ 0 h 165"/>
                <a:gd name="T8" fmla="*/ 0 w 94"/>
                <a:gd name="T9" fmla="*/ 48 h 165"/>
                <a:gd name="T10" fmla="*/ 0 w 94"/>
                <a:gd name="T11" fmla="*/ 48 h 165"/>
                <a:gd name="T12" fmla="*/ 0 w 94"/>
                <a:gd name="T13" fmla="*/ 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48"/>
                  </a:moveTo>
                  <a:lnTo>
                    <a:pt x="0" y="165"/>
                  </a:lnTo>
                  <a:lnTo>
                    <a:pt x="94" y="117"/>
                  </a:lnTo>
                  <a:lnTo>
                    <a:pt x="94" y="0"/>
                  </a:lnTo>
                  <a:lnTo>
                    <a:pt x="0" y="48"/>
                  </a:lnTo>
                  <a:close/>
                  <a:moveTo>
                    <a:pt x="0" y="48"/>
                  </a:move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92883121-1736-4523-B0B6-4FCFFD1CF1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7801" y="-528638"/>
              <a:ext cx="149225" cy="261938"/>
            </a:xfrm>
            <a:custGeom>
              <a:avLst/>
              <a:gdLst>
                <a:gd name="T0" fmla="*/ 0 w 94"/>
                <a:gd name="T1" fmla="*/ 48 h 165"/>
                <a:gd name="T2" fmla="*/ 0 w 94"/>
                <a:gd name="T3" fmla="*/ 165 h 165"/>
                <a:gd name="T4" fmla="*/ 94 w 94"/>
                <a:gd name="T5" fmla="*/ 117 h 165"/>
                <a:gd name="T6" fmla="*/ 94 w 94"/>
                <a:gd name="T7" fmla="*/ 0 h 165"/>
                <a:gd name="T8" fmla="*/ 0 w 94"/>
                <a:gd name="T9" fmla="*/ 48 h 165"/>
                <a:gd name="T10" fmla="*/ 0 w 94"/>
                <a:gd name="T11" fmla="*/ 48 h 165"/>
                <a:gd name="T12" fmla="*/ 0 w 94"/>
                <a:gd name="T13" fmla="*/ 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48"/>
                  </a:moveTo>
                  <a:lnTo>
                    <a:pt x="0" y="165"/>
                  </a:lnTo>
                  <a:lnTo>
                    <a:pt x="94" y="117"/>
                  </a:lnTo>
                  <a:lnTo>
                    <a:pt x="94" y="0"/>
                  </a:lnTo>
                  <a:lnTo>
                    <a:pt x="0" y="48"/>
                  </a:lnTo>
                  <a:moveTo>
                    <a:pt x="0" y="48"/>
                  </a:moveTo>
                  <a:lnTo>
                    <a:pt x="0" y="4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1A6103A8-71DC-4F79-818A-BFA494CE4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5713" y="-862013"/>
              <a:ext cx="149225" cy="261938"/>
            </a:xfrm>
            <a:custGeom>
              <a:avLst/>
              <a:gdLst>
                <a:gd name="T0" fmla="*/ 0 w 94"/>
                <a:gd name="T1" fmla="*/ 49 h 165"/>
                <a:gd name="T2" fmla="*/ 0 w 94"/>
                <a:gd name="T3" fmla="*/ 165 h 165"/>
                <a:gd name="T4" fmla="*/ 94 w 94"/>
                <a:gd name="T5" fmla="*/ 117 h 165"/>
                <a:gd name="T6" fmla="*/ 94 w 94"/>
                <a:gd name="T7" fmla="*/ 0 h 165"/>
                <a:gd name="T8" fmla="*/ 0 w 94"/>
                <a:gd name="T9" fmla="*/ 49 h 165"/>
                <a:gd name="T10" fmla="*/ 0 w 94"/>
                <a:gd name="T11" fmla="*/ 49 h 165"/>
                <a:gd name="T12" fmla="*/ 0 w 94"/>
                <a:gd name="T13" fmla="*/ 4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49"/>
                  </a:moveTo>
                  <a:lnTo>
                    <a:pt x="0" y="165"/>
                  </a:lnTo>
                  <a:lnTo>
                    <a:pt x="94" y="117"/>
                  </a:lnTo>
                  <a:lnTo>
                    <a:pt x="94" y="0"/>
                  </a:lnTo>
                  <a:lnTo>
                    <a:pt x="0" y="49"/>
                  </a:lnTo>
                  <a:close/>
                  <a:moveTo>
                    <a:pt x="0" y="49"/>
                  </a:move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A39C85D6-7B3D-4BD4-BDB0-9608BD070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5713" y="-862013"/>
              <a:ext cx="149225" cy="261938"/>
            </a:xfrm>
            <a:custGeom>
              <a:avLst/>
              <a:gdLst>
                <a:gd name="T0" fmla="*/ 0 w 94"/>
                <a:gd name="T1" fmla="*/ 49 h 165"/>
                <a:gd name="T2" fmla="*/ 0 w 94"/>
                <a:gd name="T3" fmla="*/ 165 h 165"/>
                <a:gd name="T4" fmla="*/ 94 w 94"/>
                <a:gd name="T5" fmla="*/ 117 h 165"/>
                <a:gd name="T6" fmla="*/ 94 w 94"/>
                <a:gd name="T7" fmla="*/ 0 h 165"/>
                <a:gd name="T8" fmla="*/ 0 w 94"/>
                <a:gd name="T9" fmla="*/ 49 h 165"/>
                <a:gd name="T10" fmla="*/ 0 w 94"/>
                <a:gd name="T11" fmla="*/ 49 h 165"/>
                <a:gd name="T12" fmla="*/ 0 w 94"/>
                <a:gd name="T13" fmla="*/ 4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49"/>
                  </a:moveTo>
                  <a:lnTo>
                    <a:pt x="0" y="165"/>
                  </a:lnTo>
                  <a:lnTo>
                    <a:pt x="94" y="117"/>
                  </a:lnTo>
                  <a:lnTo>
                    <a:pt x="94" y="0"/>
                  </a:lnTo>
                  <a:lnTo>
                    <a:pt x="0" y="49"/>
                  </a:lnTo>
                  <a:moveTo>
                    <a:pt x="0" y="49"/>
                  </a:moveTo>
                  <a:lnTo>
                    <a:pt x="0" y="4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BC11095C-9B05-46F6-A6F7-03A4D6CDEC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1113" y="-639763"/>
              <a:ext cx="290513" cy="150813"/>
            </a:xfrm>
            <a:custGeom>
              <a:avLst/>
              <a:gdLst>
                <a:gd name="T0" fmla="*/ 91 w 183"/>
                <a:gd name="T1" fmla="*/ 0 h 95"/>
                <a:gd name="T2" fmla="*/ 0 w 183"/>
                <a:gd name="T3" fmla="*/ 47 h 95"/>
                <a:gd name="T4" fmla="*/ 91 w 183"/>
                <a:gd name="T5" fmla="*/ 95 h 95"/>
                <a:gd name="T6" fmla="*/ 183 w 183"/>
                <a:gd name="T7" fmla="*/ 47 h 95"/>
                <a:gd name="T8" fmla="*/ 91 w 183"/>
                <a:gd name="T9" fmla="*/ 0 h 95"/>
                <a:gd name="T10" fmla="*/ 91 w 183"/>
                <a:gd name="T11" fmla="*/ 0 h 95"/>
                <a:gd name="T12" fmla="*/ 91 w 183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95">
                  <a:moveTo>
                    <a:pt x="91" y="0"/>
                  </a:moveTo>
                  <a:lnTo>
                    <a:pt x="0" y="47"/>
                  </a:lnTo>
                  <a:lnTo>
                    <a:pt x="91" y="95"/>
                  </a:lnTo>
                  <a:lnTo>
                    <a:pt x="183" y="47"/>
                  </a:lnTo>
                  <a:lnTo>
                    <a:pt x="91" y="0"/>
                  </a:lnTo>
                  <a:close/>
                  <a:moveTo>
                    <a:pt x="91" y="0"/>
                  </a:move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3E39EA97-B67E-447D-A26C-8125002B5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1113" y="-639763"/>
              <a:ext cx="290513" cy="150813"/>
            </a:xfrm>
            <a:custGeom>
              <a:avLst/>
              <a:gdLst>
                <a:gd name="T0" fmla="*/ 91 w 183"/>
                <a:gd name="T1" fmla="*/ 0 h 95"/>
                <a:gd name="T2" fmla="*/ 0 w 183"/>
                <a:gd name="T3" fmla="*/ 47 h 95"/>
                <a:gd name="T4" fmla="*/ 91 w 183"/>
                <a:gd name="T5" fmla="*/ 95 h 95"/>
                <a:gd name="T6" fmla="*/ 183 w 183"/>
                <a:gd name="T7" fmla="*/ 47 h 95"/>
                <a:gd name="T8" fmla="*/ 91 w 183"/>
                <a:gd name="T9" fmla="*/ 0 h 95"/>
                <a:gd name="T10" fmla="*/ 91 w 183"/>
                <a:gd name="T11" fmla="*/ 0 h 95"/>
                <a:gd name="T12" fmla="*/ 91 w 183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95">
                  <a:moveTo>
                    <a:pt x="91" y="0"/>
                  </a:moveTo>
                  <a:lnTo>
                    <a:pt x="0" y="47"/>
                  </a:lnTo>
                  <a:lnTo>
                    <a:pt x="91" y="95"/>
                  </a:lnTo>
                  <a:lnTo>
                    <a:pt x="183" y="47"/>
                  </a:lnTo>
                  <a:lnTo>
                    <a:pt x="91" y="0"/>
                  </a:lnTo>
                  <a:moveTo>
                    <a:pt x="91" y="0"/>
                  </a:moveTo>
                  <a:lnTo>
                    <a:pt x="9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865A055B-A33B-4B94-B805-6D08098D9B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5713" y="-528638"/>
              <a:ext cx="149225" cy="261938"/>
            </a:xfrm>
            <a:custGeom>
              <a:avLst/>
              <a:gdLst>
                <a:gd name="T0" fmla="*/ 0 w 94"/>
                <a:gd name="T1" fmla="*/ 0 h 165"/>
                <a:gd name="T2" fmla="*/ 0 w 94"/>
                <a:gd name="T3" fmla="*/ 117 h 165"/>
                <a:gd name="T4" fmla="*/ 94 w 94"/>
                <a:gd name="T5" fmla="*/ 165 h 165"/>
                <a:gd name="T6" fmla="*/ 94 w 94"/>
                <a:gd name="T7" fmla="*/ 48 h 165"/>
                <a:gd name="T8" fmla="*/ 0 w 94"/>
                <a:gd name="T9" fmla="*/ 0 h 165"/>
                <a:gd name="T10" fmla="*/ 0 w 94"/>
                <a:gd name="T11" fmla="*/ 0 h 165"/>
                <a:gd name="T12" fmla="*/ 0 w 94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0"/>
                  </a:moveTo>
                  <a:lnTo>
                    <a:pt x="0" y="117"/>
                  </a:lnTo>
                  <a:lnTo>
                    <a:pt x="94" y="165"/>
                  </a:lnTo>
                  <a:lnTo>
                    <a:pt x="94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E0BAAF61-9D0F-4368-8F48-C80642321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5713" y="-528638"/>
              <a:ext cx="149225" cy="261938"/>
            </a:xfrm>
            <a:custGeom>
              <a:avLst/>
              <a:gdLst>
                <a:gd name="T0" fmla="*/ 0 w 94"/>
                <a:gd name="T1" fmla="*/ 0 h 165"/>
                <a:gd name="T2" fmla="*/ 0 w 94"/>
                <a:gd name="T3" fmla="*/ 117 h 165"/>
                <a:gd name="T4" fmla="*/ 94 w 94"/>
                <a:gd name="T5" fmla="*/ 165 h 165"/>
                <a:gd name="T6" fmla="*/ 94 w 94"/>
                <a:gd name="T7" fmla="*/ 48 h 165"/>
                <a:gd name="T8" fmla="*/ 0 w 94"/>
                <a:gd name="T9" fmla="*/ 0 h 165"/>
                <a:gd name="T10" fmla="*/ 0 w 94"/>
                <a:gd name="T11" fmla="*/ 0 h 165"/>
                <a:gd name="T12" fmla="*/ 0 w 94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65">
                  <a:moveTo>
                    <a:pt x="0" y="0"/>
                  </a:moveTo>
                  <a:lnTo>
                    <a:pt x="0" y="117"/>
                  </a:lnTo>
                  <a:lnTo>
                    <a:pt x="94" y="165"/>
                  </a:lnTo>
                  <a:lnTo>
                    <a:pt x="94" y="48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0548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L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/>
          <p:nvPr userDrawn="1"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solidFill>
            <a:srgbClr val="1D2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reeform 25"/>
          <p:cNvSpPr>
            <a:spLocks noEditPoints="1"/>
          </p:cNvSpPr>
          <p:nvPr userDrawn="1"/>
        </p:nvSpPr>
        <p:spPr bwMode="auto">
          <a:xfrm>
            <a:off x="5222081" y="996849"/>
            <a:ext cx="1743075" cy="1954213"/>
          </a:xfrm>
          <a:custGeom>
            <a:avLst/>
            <a:gdLst>
              <a:gd name="T0" fmla="*/ 1 w 462"/>
              <a:gd name="T1" fmla="*/ 115 h 518"/>
              <a:gd name="T2" fmla="*/ 1 w 462"/>
              <a:gd name="T3" fmla="*/ 116 h 518"/>
              <a:gd name="T4" fmla="*/ 1 w 462"/>
              <a:gd name="T5" fmla="*/ 116 h 518"/>
              <a:gd name="T6" fmla="*/ 1 w 462"/>
              <a:gd name="T7" fmla="*/ 117 h 518"/>
              <a:gd name="T8" fmla="*/ 1 w 462"/>
              <a:gd name="T9" fmla="*/ 401 h 518"/>
              <a:gd name="T10" fmla="*/ 3 w 462"/>
              <a:gd name="T11" fmla="*/ 404 h 518"/>
              <a:gd name="T12" fmla="*/ 230 w 462"/>
              <a:gd name="T13" fmla="*/ 518 h 518"/>
              <a:gd name="T14" fmla="*/ 230 w 462"/>
              <a:gd name="T15" fmla="*/ 518 h 518"/>
              <a:gd name="T16" fmla="*/ 233 w 462"/>
              <a:gd name="T17" fmla="*/ 518 h 518"/>
              <a:gd name="T18" fmla="*/ 233 w 462"/>
              <a:gd name="T19" fmla="*/ 518 h 518"/>
              <a:gd name="T20" fmla="*/ 460 w 462"/>
              <a:gd name="T21" fmla="*/ 404 h 518"/>
              <a:gd name="T22" fmla="*/ 462 w 462"/>
              <a:gd name="T23" fmla="*/ 401 h 518"/>
              <a:gd name="T24" fmla="*/ 462 w 462"/>
              <a:gd name="T25" fmla="*/ 117 h 518"/>
              <a:gd name="T26" fmla="*/ 462 w 462"/>
              <a:gd name="T27" fmla="*/ 116 h 518"/>
              <a:gd name="T28" fmla="*/ 462 w 462"/>
              <a:gd name="T29" fmla="*/ 116 h 518"/>
              <a:gd name="T30" fmla="*/ 462 w 462"/>
              <a:gd name="T31" fmla="*/ 115 h 518"/>
              <a:gd name="T32" fmla="*/ 461 w 462"/>
              <a:gd name="T33" fmla="*/ 115 h 518"/>
              <a:gd name="T34" fmla="*/ 461 w 462"/>
              <a:gd name="T35" fmla="*/ 114 h 518"/>
              <a:gd name="T36" fmla="*/ 460 w 462"/>
              <a:gd name="T37" fmla="*/ 114 h 518"/>
              <a:gd name="T38" fmla="*/ 233 w 462"/>
              <a:gd name="T39" fmla="*/ 0 h 518"/>
              <a:gd name="T40" fmla="*/ 230 w 462"/>
              <a:gd name="T41" fmla="*/ 0 h 518"/>
              <a:gd name="T42" fmla="*/ 2 w 462"/>
              <a:gd name="T43" fmla="*/ 114 h 518"/>
              <a:gd name="T44" fmla="*/ 2 w 462"/>
              <a:gd name="T45" fmla="*/ 114 h 518"/>
              <a:gd name="T46" fmla="*/ 2 w 462"/>
              <a:gd name="T47" fmla="*/ 115 h 518"/>
              <a:gd name="T48" fmla="*/ 0 w 462"/>
              <a:gd name="T49" fmla="*/ 114 h 518"/>
              <a:gd name="T50" fmla="*/ 0 w 462"/>
              <a:gd name="T51" fmla="*/ 114 h 518"/>
              <a:gd name="T52" fmla="*/ 1 w 462"/>
              <a:gd name="T53" fmla="*/ 115 h 518"/>
              <a:gd name="T54" fmla="*/ 454 w 462"/>
              <a:gd name="T55" fmla="*/ 398 h 518"/>
              <a:gd name="T56" fmla="*/ 453 w 462"/>
              <a:gd name="T57" fmla="*/ 399 h 518"/>
              <a:gd name="T58" fmla="*/ 236 w 462"/>
              <a:gd name="T59" fmla="*/ 508 h 518"/>
              <a:gd name="T60" fmla="*/ 236 w 462"/>
              <a:gd name="T61" fmla="*/ 233 h 518"/>
              <a:gd name="T62" fmla="*/ 296 w 462"/>
              <a:gd name="T63" fmla="*/ 203 h 518"/>
              <a:gd name="T64" fmla="*/ 454 w 462"/>
              <a:gd name="T65" fmla="*/ 124 h 518"/>
              <a:gd name="T66" fmla="*/ 454 w 462"/>
              <a:gd name="T67" fmla="*/ 398 h 518"/>
              <a:gd name="T68" fmla="*/ 232 w 462"/>
              <a:gd name="T69" fmla="*/ 8 h 518"/>
              <a:gd name="T70" fmla="*/ 232 w 462"/>
              <a:gd name="T71" fmla="*/ 9 h 518"/>
              <a:gd name="T72" fmla="*/ 449 w 462"/>
              <a:gd name="T73" fmla="*/ 117 h 518"/>
              <a:gd name="T74" fmla="*/ 232 w 462"/>
              <a:gd name="T75" fmla="*/ 226 h 518"/>
              <a:gd name="T76" fmla="*/ 231 w 462"/>
              <a:gd name="T77" fmla="*/ 226 h 518"/>
              <a:gd name="T78" fmla="*/ 14 w 462"/>
              <a:gd name="T79" fmla="*/ 117 h 518"/>
              <a:gd name="T80" fmla="*/ 232 w 462"/>
              <a:gd name="T81" fmla="*/ 8 h 518"/>
              <a:gd name="T82" fmla="*/ 9 w 462"/>
              <a:gd name="T83" fmla="*/ 124 h 518"/>
              <a:gd name="T84" fmla="*/ 228 w 462"/>
              <a:gd name="T85" fmla="*/ 233 h 518"/>
              <a:gd name="T86" fmla="*/ 228 w 462"/>
              <a:gd name="T87" fmla="*/ 508 h 518"/>
              <a:gd name="T88" fmla="*/ 9 w 462"/>
              <a:gd name="T89" fmla="*/ 398 h 518"/>
              <a:gd name="T90" fmla="*/ 9 w 462"/>
              <a:gd name="T91" fmla="*/ 124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62" h="518">
                <a:moveTo>
                  <a:pt x="1" y="115"/>
                </a:moveTo>
                <a:cubicBezTo>
                  <a:pt x="1" y="115"/>
                  <a:pt x="1" y="116"/>
                  <a:pt x="1" y="116"/>
                </a:cubicBezTo>
                <a:cubicBezTo>
                  <a:pt x="1" y="116"/>
                  <a:pt x="1" y="116"/>
                  <a:pt x="1" y="116"/>
                </a:cubicBezTo>
                <a:cubicBezTo>
                  <a:pt x="1" y="117"/>
                  <a:pt x="1" y="117"/>
                  <a:pt x="1" y="117"/>
                </a:cubicBezTo>
                <a:cubicBezTo>
                  <a:pt x="1" y="401"/>
                  <a:pt x="1" y="401"/>
                  <a:pt x="1" y="401"/>
                </a:cubicBezTo>
                <a:cubicBezTo>
                  <a:pt x="1" y="402"/>
                  <a:pt x="2" y="404"/>
                  <a:pt x="3" y="404"/>
                </a:cubicBezTo>
                <a:cubicBezTo>
                  <a:pt x="230" y="518"/>
                  <a:pt x="230" y="518"/>
                  <a:pt x="230" y="518"/>
                </a:cubicBezTo>
                <a:cubicBezTo>
                  <a:pt x="230" y="518"/>
                  <a:pt x="230" y="518"/>
                  <a:pt x="230" y="518"/>
                </a:cubicBezTo>
                <a:cubicBezTo>
                  <a:pt x="232" y="518"/>
                  <a:pt x="232" y="518"/>
                  <a:pt x="233" y="518"/>
                </a:cubicBezTo>
                <a:cubicBezTo>
                  <a:pt x="233" y="518"/>
                  <a:pt x="233" y="518"/>
                  <a:pt x="233" y="518"/>
                </a:cubicBezTo>
                <a:cubicBezTo>
                  <a:pt x="460" y="404"/>
                  <a:pt x="460" y="404"/>
                  <a:pt x="460" y="404"/>
                </a:cubicBezTo>
                <a:cubicBezTo>
                  <a:pt x="461" y="404"/>
                  <a:pt x="462" y="402"/>
                  <a:pt x="462" y="401"/>
                </a:cubicBezTo>
                <a:cubicBezTo>
                  <a:pt x="462" y="117"/>
                  <a:pt x="462" y="117"/>
                  <a:pt x="462" y="117"/>
                </a:cubicBezTo>
                <a:cubicBezTo>
                  <a:pt x="462" y="117"/>
                  <a:pt x="462" y="117"/>
                  <a:pt x="462" y="116"/>
                </a:cubicBezTo>
                <a:cubicBezTo>
                  <a:pt x="462" y="116"/>
                  <a:pt x="462" y="116"/>
                  <a:pt x="462" y="116"/>
                </a:cubicBezTo>
                <a:cubicBezTo>
                  <a:pt x="462" y="116"/>
                  <a:pt x="462" y="115"/>
                  <a:pt x="462" y="115"/>
                </a:cubicBezTo>
                <a:cubicBezTo>
                  <a:pt x="461" y="115"/>
                  <a:pt x="461" y="115"/>
                  <a:pt x="461" y="115"/>
                </a:cubicBezTo>
                <a:cubicBezTo>
                  <a:pt x="461" y="115"/>
                  <a:pt x="461" y="115"/>
                  <a:pt x="461" y="11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233" y="0"/>
                  <a:pt x="233" y="0"/>
                  <a:pt x="233" y="0"/>
                </a:cubicBezTo>
                <a:cubicBezTo>
                  <a:pt x="232" y="0"/>
                  <a:pt x="231" y="0"/>
                  <a:pt x="230" y="0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5"/>
                  <a:pt x="2" y="115"/>
                  <a:pt x="2" y="11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lnTo>
                  <a:pt x="1" y="115"/>
                </a:lnTo>
                <a:close/>
                <a:moveTo>
                  <a:pt x="454" y="398"/>
                </a:moveTo>
                <a:cubicBezTo>
                  <a:pt x="453" y="399"/>
                  <a:pt x="453" y="399"/>
                  <a:pt x="453" y="399"/>
                </a:cubicBezTo>
                <a:cubicBezTo>
                  <a:pt x="236" y="508"/>
                  <a:pt x="236" y="508"/>
                  <a:pt x="236" y="508"/>
                </a:cubicBezTo>
                <a:cubicBezTo>
                  <a:pt x="236" y="233"/>
                  <a:pt x="236" y="233"/>
                  <a:pt x="236" y="233"/>
                </a:cubicBezTo>
                <a:cubicBezTo>
                  <a:pt x="296" y="203"/>
                  <a:pt x="296" y="203"/>
                  <a:pt x="296" y="203"/>
                </a:cubicBezTo>
                <a:cubicBezTo>
                  <a:pt x="454" y="124"/>
                  <a:pt x="454" y="124"/>
                  <a:pt x="454" y="124"/>
                </a:cubicBezTo>
                <a:lnTo>
                  <a:pt x="454" y="398"/>
                </a:lnTo>
                <a:close/>
                <a:moveTo>
                  <a:pt x="232" y="8"/>
                </a:moveTo>
                <a:cubicBezTo>
                  <a:pt x="232" y="9"/>
                  <a:pt x="232" y="9"/>
                  <a:pt x="232" y="9"/>
                </a:cubicBezTo>
                <a:cubicBezTo>
                  <a:pt x="449" y="117"/>
                  <a:pt x="449" y="117"/>
                  <a:pt x="449" y="117"/>
                </a:cubicBezTo>
                <a:cubicBezTo>
                  <a:pt x="232" y="226"/>
                  <a:pt x="232" y="226"/>
                  <a:pt x="232" y="226"/>
                </a:cubicBezTo>
                <a:cubicBezTo>
                  <a:pt x="231" y="226"/>
                  <a:pt x="231" y="226"/>
                  <a:pt x="231" y="226"/>
                </a:cubicBezTo>
                <a:cubicBezTo>
                  <a:pt x="14" y="117"/>
                  <a:pt x="14" y="117"/>
                  <a:pt x="14" y="117"/>
                </a:cubicBezTo>
                <a:lnTo>
                  <a:pt x="232" y="8"/>
                </a:lnTo>
                <a:close/>
                <a:moveTo>
                  <a:pt x="9" y="124"/>
                </a:moveTo>
                <a:cubicBezTo>
                  <a:pt x="228" y="233"/>
                  <a:pt x="228" y="233"/>
                  <a:pt x="228" y="233"/>
                </a:cubicBezTo>
                <a:cubicBezTo>
                  <a:pt x="228" y="508"/>
                  <a:pt x="228" y="508"/>
                  <a:pt x="228" y="508"/>
                </a:cubicBezTo>
                <a:cubicBezTo>
                  <a:pt x="9" y="398"/>
                  <a:pt x="9" y="398"/>
                  <a:pt x="9" y="398"/>
                </a:cubicBezTo>
                <a:lnTo>
                  <a:pt x="9" y="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ím 1"/>
          <p:cNvSpPr>
            <a:spLocks noGrp="1"/>
          </p:cNvSpPr>
          <p:nvPr>
            <p:ph type="title"/>
          </p:nvPr>
        </p:nvSpPr>
        <p:spPr>
          <a:xfrm>
            <a:off x="228600" y="3390075"/>
            <a:ext cx="11734800" cy="3328884"/>
          </a:xfrm>
          <a:solidFill>
            <a:srgbClr val="1D2F3F"/>
          </a:solidFill>
        </p:spPr>
        <p:txBody>
          <a:bodyPr>
            <a:normAutofit/>
          </a:bodyPr>
          <a:lstStyle>
            <a:lvl1pPr algn="ctr">
              <a:lnSpc>
                <a:spcPct val="117000"/>
              </a:lnSpc>
              <a:defRPr sz="5000" b="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29808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 - 1 so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/>
          <p:nvPr userDrawn="1"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solidFill>
            <a:srgbClr val="1D2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d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Freeform 21"/>
          <p:cNvSpPr>
            <a:spLocks noEditPoints="1"/>
          </p:cNvSpPr>
          <p:nvPr userDrawn="1"/>
        </p:nvSpPr>
        <p:spPr bwMode="auto">
          <a:xfrm>
            <a:off x="5222081" y="996849"/>
            <a:ext cx="1747838" cy="1954213"/>
          </a:xfrm>
          <a:custGeom>
            <a:avLst/>
            <a:gdLst>
              <a:gd name="T0" fmla="*/ 2 w 463"/>
              <a:gd name="T1" fmla="*/ 116 h 518"/>
              <a:gd name="T2" fmla="*/ 1 w 463"/>
              <a:gd name="T3" fmla="*/ 117 h 518"/>
              <a:gd name="T4" fmla="*/ 4 w 463"/>
              <a:gd name="T5" fmla="*/ 404 h 518"/>
              <a:gd name="T6" fmla="*/ 231 w 463"/>
              <a:gd name="T7" fmla="*/ 518 h 518"/>
              <a:gd name="T8" fmla="*/ 234 w 463"/>
              <a:gd name="T9" fmla="*/ 518 h 518"/>
              <a:gd name="T10" fmla="*/ 463 w 463"/>
              <a:gd name="T11" fmla="*/ 401 h 518"/>
              <a:gd name="T12" fmla="*/ 463 w 463"/>
              <a:gd name="T13" fmla="*/ 116 h 518"/>
              <a:gd name="T14" fmla="*/ 462 w 463"/>
              <a:gd name="T15" fmla="*/ 115 h 518"/>
              <a:gd name="T16" fmla="*/ 462 w 463"/>
              <a:gd name="T17" fmla="*/ 114 h 518"/>
              <a:gd name="T18" fmla="*/ 462 w 463"/>
              <a:gd name="T19" fmla="*/ 112 h 518"/>
              <a:gd name="T20" fmla="*/ 461 w 463"/>
              <a:gd name="T21" fmla="*/ 114 h 518"/>
              <a:gd name="T22" fmla="*/ 234 w 463"/>
              <a:gd name="T23" fmla="*/ 0 h 518"/>
              <a:gd name="T24" fmla="*/ 3 w 463"/>
              <a:gd name="T25" fmla="*/ 114 h 518"/>
              <a:gd name="T26" fmla="*/ 2 w 463"/>
              <a:gd name="T27" fmla="*/ 115 h 518"/>
              <a:gd name="T28" fmla="*/ 0 w 463"/>
              <a:gd name="T29" fmla="*/ 114 h 518"/>
              <a:gd name="T30" fmla="*/ 232 w 463"/>
              <a:gd name="T31" fmla="*/ 368 h 518"/>
              <a:gd name="T32" fmla="*/ 232 w 463"/>
              <a:gd name="T33" fmla="*/ 263 h 518"/>
              <a:gd name="T34" fmla="*/ 232 w 463"/>
              <a:gd name="T35" fmla="*/ 368 h 518"/>
              <a:gd name="T36" fmla="*/ 123 w 463"/>
              <a:gd name="T37" fmla="*/ 176 h 518"/>
              <a:gd name="T38" fmla="*/ 228 w 463"/>
              <a:gd name="T39" fmla="*/ 256 h 518"/>
              <a:gd name="T40" fmla="*/ 236 w 463"/>
              <a:gd name="T41" fmla="*/ 256 h 518"/>
              <a:gd name="T42" fmla="*/ 342 w 463"/>
              <a:gd name="T43" fmla="*/ 176 h 518"/>
              <a:gd name="T44" fmla="*/ 236 w 463"/>
              <a:gd name="T45" fmla="*/ 256 h 518"/>
              <a:gd name="T46" fmla="*/ 454 w 463"/>
              <a:gd name="T47" fmla="*/ 399 h 518"/>
              <a:gd name="T48" fmla="*/ 236 w 463"/>
              <a:gd name="T49" fmla="*/ 375 h 518"/>
              <a:gd name="T50" fmla="*/ 349 w 463"/>
              <a:gd name="T51" fmla="*/ 318 h 518"/>
              <a:gd name="T52" fmla="*/ 351 w 463"/>
              <a:gd name="T53" fmla="*/ 319 h 518"/>
              <a:gd name="T54" fmla="*/ 349 w 463"/>
              <a:gd name="T55" fmla="*/ 317 h 518"/>
              <a:gd name="T56" fmla="*/ 350 w 463"/>
              <a:gd name="T57" fmla="*/ 316 h 518"/>
              <a:gd name="T58" fmla="*/ 455 w 463"/>
              <a:gd name="T59" fmla="*/ 124 h 518"/>
              <a:gd name="T60" fmla="*/ 232 w 463"/>
              <a:gd name="T61" fmla="*/ 8 h 518"/>
              <a:gd name="T62" fmla="*/ 450 w 463"/>
              <a:gd name="T63" fmla="*/ 117 h 518"/>
              <a:gd name="T64" fmla="*/ 345 w 463"/>
              <a:gd name="T65" fmla="*/ 169 h 518"/>
              <a:gd name="T66" fmla="*/ 233 w 463"/>
              <a:gd name="T67" fmla="*/ 113 h 518"/>
              <a:gd name="T68" fmla="*/ 232 w 463"/>
              <a:gd name="T69" fmla="*/ 113 h 518"/>
              <a:gd name="T70" fmla="*/ 231 w 463"/>
              <a:gd name="T71" fmla="*/ 114 h 518"/>
              <a:gd name="T72" fmla="*/ 119 w 463"/>
              <a:gd name="T73" fmla="*/ 169 h 518"/>
              <a:gd name="T74" fmla="*/ 232 w 463"/>
              <a:gd name="T75" fmla="*/ 8 h 518"/>
              <a:gd name="T76" fmla="*/ 115 w 463"/>
              <a:gd name="T77" fmla="*/ 176 h 518"/>
              <a:gd name="T78" fmla="*/ 115 w 463"/>
              <a:gd name="T79" fmla="*/ 317 h 518"/>
              <a:gd name="T80" fmla="*/ 116 w 463"/>
              <a:gd name="T81" fmla="*/ 318 h 518"/>
              <a:gd name="T82" fmla="*/ 116 w 463"/>
              <a:gd name="T83" fmla="*/ 319 h 518"/>
              <a:gd name="T84" fmla="*/ 115 w 463"/>
              <a:gd name="T85" fmla="*/ 321 h 518"/>
              <a:gd name="T86" fmla="*/ 117 w 463"/>
              <a:gd name="T87" fmla="*/ 319 h 518"/>
              <a:gd name="T88" fmla="*/ 228 w 463"/>
              <a:gd name="T89" fmla="*/ 508 h 518"/>
              <a:gd name="T90" fmla="*/ 9 w 463"/>
              <a:gd name="T91" fmla="*/ 124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63" h="518">
                <a:moveTo>
                  <a:pt x="2" y="115"/>
                </a:moveTo>
                <a:cubicBezTo>
                  <a:pt x="2" y="115"/>
                  <a:pt x="2" y="116"/>
                  <a:pt x="2" y="116"/>
                </a:cubicBezTo>
                <a:cubicBezTo>
                  <a:pt x="2" y="116"/>
                  <a:pt x="2" y="116"/>
                  <a:pt x="2" y="116"/>
                </a:cubicBezTo>
                <a:cubicBezTo>
                  <a:pt x="2" y="117"/>
                  <a:pt x="1" y="117"/>
                  <a:pt x="1" y="117"/>
                </a:cubicBezTo>
                <a:cubicBezTo>
                  <a:pt x="1" y="401"/>
                  <a:pt x="1" y="401"/>
                  <a:pt x="1" y="401"/>
                </a:cubicBezTo>
                <a:cubicBezTo>
                  <a:pt x="1" y="402"/>
                  <a:pt x="2" y="404"/>
                  <a:pt x="4" y="404"/>
                </a:cubicBezTo>
                <a:cubicBezTo>
                  <a:pt x="230" y="518"/>
                  <a:pt x="230" y="518"/>
                  <a:pt x="230" y="518"/>
                </a:cubicBezTo>
                <a:cubicBezTo>
                  <a:pt x="231" y="518"/>
                  <a:pt x="231" y="518"/>
                  <a:pt x="231" y="518"/>
                </a:cubicBezTo>
                <a:cubicBezTo>
                  <a:pt x="232" y="518"/>
                  <a:pt x="233" y="518"/>
                  <a:pt x="233" y="518"/>
                </a:cubicBezTo>
                <a:cubicBezTo>
                  <a:pt x="234" y="518"/>
                  <a:pt x="234" y="518"/>
                  <a:pt x="234" y="518"/>
                </a:cubicBezTo>
                <a:cubicBezTo>
                  <a:pt x="461" y="404"/>
                  <a:pt x="461" y="404"/>
                  <a:pt x="461" y="404"/>
                </a:cubicBezTo>
                <a:cubicBezTo>
                  <a:pt x="462" y="404"/>
                  <a:pt x="463" y="402"/>
                  <a:pt x="463" y="401"/>
                </a:cubicBezTo>
                <a:cubicBezTo>
                  <a:pt x="463" y="117"/>
                  <a:pt x="463" y="117"/>
                  <a:pt x="463" y="117"/>
                </a:cubicBezTo>
                <a:cubicBezTo>
                  <a:pt x="463" y="117"/>
                  <a:pt x="463" y="117"/>
                  <a:pt x="463" y="116"/>
                </a:cubicBezTo>
                <a:cubicBezTo>
                  <a:pt x="463" y="116"/>
                  <a:pt x="463" y="116"/>
                  <a:pt x="463" y="116"/>
                </a:cubicBezTo>
                <a:cubicBezTo>
                  <a:pt x="463" y="116"/>
                  <a:pt x="463" y="115"/>
                  <a:pt x="462" y="115"/>
                </a:cubicBezTo>
                <a:cubicBezTo>
                  <a:pt x="462" y="115"/>
                  <a:pt x="462" y="115"/>
                  <a:pt x="462" y="115"/>
                </a:cubicBezTo>
                <a:cubicBezTo>
                  <a:pt x="462" y="115"/>
                  <a:pt x="462" y="115"/>
                  <a:pt x="462" y="114"/>
                </a:cubicBezTo>
                <a:cubicBezTo>
                  <a:pt x="461" y="114"/>
                  <a:pt x="461" y="114"/>
                  <a:pt x="461" y="114"/>
                </a:cubicBezTo>
                <a:cubicBezTo>
                  <a:pt x="462" y="112"/>
                  <a:pt x="462" y="112"/>
                  <a:pt x="462" y="112"/>
                </a:cubicBezTo>
                <a:cubicBezTo>
                  <a:pt x="462" y="112"/>
                  <a:pt x="462" y="112"/>
                  <a:pt x="462" y="112"/>
                </a:cubicBezTo>
                <a:cubicBezTo>
                  <a:pt x="461" y="114"/>
                  <a:pt x="461" y="114"/>
                  <a:pt x="461" y="114"/>
                </a:cubicBezTo>
                <a:cubicBezTo>
                  <a:pt x="461" y="114"/>
                  <a:pt x="461" y="114"/>
                  <a:pt x="461" y="114"/>
                </a:cubicBezTo>
                <a:cubicBezTo>
                  <a:pt x="234" y="0"/>
                  <a:pt x="234" y="0"/>
                  <a:pt x="234" y="0"/>
                </a:cubicBezTo>
                <a:cubicBezTo>
                  <a:pt x="233" y="0"/>
                  <a:pt x="232" y="0"/>
                  <a:pt x="230" y="0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5"/>
                  <a:pt x="2" y="115"/>
                  <a:pt x="2" y="11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lnTo>
                  <a:pt x="2" y="115"/>
                </a:lnTo>
                <a:close/>
                <a:moveTo>
                  <a:pt x="232" y="368"/>
                </a:moveTo>
                <a:cubicBezTo>
                  <a:pt x="128" y="316"/>
                  <a:pt x="128" y="316"/>
                  <a:pt x="128" y="316"/>
                </a:cubicBezTo>
                <a:cubicBezTo>
                  <a:pt x="232" y="263"/>
                  <a:pt x="232" y="263"/>
                  <a:pt x="232" y="263"/>
                </a:cubicBezTo>
                <a:cubicBezTo>
                  <a:pt x="337" y="316"/>
                  <a:pt x="337" y="316"/>
                  <a:pt x="337" y="316"/>
                </a:cubicBezTo>
                <a:lnTo>
                  <a:pt x="232" y="368"/>
                </a:lnTo>
                <a:close/>
                <a:moveTo>
                  <a:pt x="123" y="309"/>
                </a:moveTo>
                <a:cubicBezTo>
                  <a:pt x="123" y="176"/>
                  <a:pt x="123" y="176"/>
                  <a:pt x="123" y="176"/>
                </a:cubicBezTo>
                <a:cubicBezTo>
                  <a:pt x="228" y="124"/>
                  <a:pt x="228" y="124"/>
                  <a:pt x="228" y="124"/>
                </a:cubicBezTo>
                <a:cubicBezTo>
                  <a:pt x="228" y="256"/>
                  <a:pt x="228" y="256"/>
                  <a:pt x="228" y="256"/>
                </a:cubicBezTo>
                <a:lnTo>
                  <a:pt x="123" y="309"/>
                </a:lnTo>
                <a:close/>
                <a:moveTo>
                  <a:pt x="236" y="256"/>
                </a:moveTo>
                <a:cubicBezTo>
                  <a:pt x="236" y="124"/>
                  <a:pt x="236" y="124"/>
                  <a:pt x="236" y="124"/>
                </a:cubicBezTo>
                <a:cubicBezTo>
                  <a:pt x="342" y="176"/>
                  <a:pt x="342" y="176"/>
                  <a:pt x="342" y="176"/>
                </a:cubicBezTo>
                <a:cubicBezTo>
                  <a:pt x="342" y="309"/>
                  <a:pt x="342" y="309"/>
                  <a:pt x="342" y="309"/>
                </a:cubicBezTo>
                <a:lnTo>
                  <a:pt x="236" y="256"/>
                </a:lnTo>
                <a:close/>
                <a:moveTo>
                  <a:pt x="455" y="398"/>
                </a:moveTo>
                <a:cubicBezTo>
                  <a:pt x="454" y="399"/>
                  <a:pt x="454" y="399"/>
                  <a:pt x="454" y="399"/>
                </a:cubicBezTo>
                <a:cubicBezTo>
                  <a:pt x="236" y="508"/>
                  <a:pt x="236" y="508"/>
                  <a:pt x="236" y="508"/>
                </a:cubicBezTo>
                <a:cubicBezTo>
                  <a:pt x="236" y="375"/>
                  <a:pt x="236" y="375"/>
                  <a:pt x="236" y="375"/>
                </a:cubicBezTo>
                <a:cubicBezTo>
                  <a:pt x="348" y="319"/>
                  <a:pt x="348" y="319"/>
                  <a:pt x="348" y="319"/>
                </a:cubicBezTo>
                <a:cubicBezTo>
                  <a:pt x="349" y="318"/>
                  <a:pt x="349" y="318"/>
                  <a:pt x="349" y="318"/>
                </a:cubicBezTo>
                <a:cubicBezTo>
                  <a:pt x="351" y="319"/>
                  <a:pt x="351" y="319"/>
                  <a:pt x="351" y="319"/>
                </a:cubicBezTo>
                <a:cubicBezTo>
                  <a:pt x="351" y="319"/>
                  <a:pt x="351" y="319"/>
                  <a:pt x="351" y="319"/>
                </a:cubicBezTo>
                <a:cubicBezTo>
                  <a:pt x="349" y="318"/>
                  <a:pt x="349" y="318"/>
                  <a:pt x="349" y="318"/>
                </a:cubicBezTo>
                <a:cubicBezTo>
                  <a:pt x="349" y="317"/>
                  <a:pt x="349" y="317"/>
                  <a:pt x="349" y="317"/>
                </a:cubicBezTo>
                <a:cubicBezTo>
                  <a:pt x="349" y="317"/>
                  <a:pt x="349" y="317"/>
                  <a:pt x="349" y="317"/>
                </a:cubicBezTo>
                <a:cubicBezTo>
                  <a:pt x="350" y="316"/>
                  <a:pt x="350" y="316"/>
                  <a:pt x="350" y="316"/>
                </a:cubicBezTo>
                <a:cubicBezTo>
                  <a:pt x="350" y="176"/>
                  <a:pt x="350" y="176"/>
                  <a:pt x="350" y="176"/>
                </a:cubicBezTo>
                <a:cubicBezTo>
                  <a:pt x="455" y="124"/>
                  <a:pt x="455" y="124"/>
                  <a:pt x="455" y="124"/>
                </a:cubicBezTo>
                <a:lnTo>
                  <a:pt x="455" y="398"/>
                </a:lnTo>
                <a:close/>
                <a:moveTo>
                  <a:pt x="232" y="8"/>
                </a:moveTo>
                <a:cubicBezTo>
                  <a:pt x="233" y="9"/>
                  <a:pt x="233" y="9"/>
                  <a:pt x="233" y="9"/>
                </a:cubicBezTo>
                <a:cubicBezTo>
                  <a:pt x="450" y="117"/>
                  <a:pt x="450" y="117"/>
                  <a:pt x="450" y="117"/>
                </a:cubicBezTo>
                <a:cubicBezTo>
                  <a:pt x="346" y="169"/>
                  <a:pt x="346" y="169"/>
                  <a:pt x="346" y="169"/>
                </a:cubicBezTo>
                <a:cubicBezTo>
                  <a:pt x="345" y="169"/>
                  <a:pt x="345" y="169"/>
                  <a:pt x="345" y="169"/>
                </a:cubicBezTo>
                <a:cubicBezTo>
                  <a:pt x="234" y="114"/>
                  <a:pt x="234" y="114"/>
                  <a:pt x="234" y="114"/>
                </a:cubicBezTo>
                <a:cubicBezTo>
                  <a:pt x="234" y="114"/>
                  <a:pt x="233" y="113"/>
                  <a:pt x="233" y="113"/>
                </a:cubicBezTo>
                <a:cubicBezTo>
                  <a:pt x="233" y="113"/>
                  <a:pt x="233" y="113"/>
                  <a:pt x="233" y="113"/>
                </a:cubicBezTo>
                <a:cubicBezTo>
                  <a:pt x="232" y="113"/>
                  <a:pt x="232" y="113"/>
                  <a:pt x="232" y="113"/>
                </a:cubicBezTo>
                <a:cubicBezTo>
                  <a:pt x="232" y="113"/>
                  <a:pt x="231" y="113"/>
                  <a:pt x="231" y="113"/>
                </a:cubicBezTo>
                <a:cubicBezTo>
                  <a:pt x="231" y="113"/>
                  <a:pt x="231" y="114"/>
                  <a:pt x="231" y="114"/>
                </a:cubicBezTo>
                <a:cubicBezTo>
                  <a:pt x="230" y="114"/>
                  <a:pt x="230" y="114"/>
                  <a:pt x="230" y="114"/>
                </a:cubicBezTo>
                <a:cubicBezTo>
                  <a:pt x="119" y="169"/>
                  <a:pt x="119" y="169"/>
                  <a:pt x="119" y="169"/>
                </a:cubicBezTo>
                <a:cubicBezTo>
                  <a:pt x="14" y="117"/>
                  <a:pt x="14" y="117"/>
                  <a:pt x="14" y="117"/>
                </a:cubicBezTo>
                <a:lnTo>
                  <a:pt x="232" y="8"/>
                </a:lnTo>
                <a:close/>
                <a:moveTo>
                  <a:pt x="9" y="124"/>
                </a:moveTo>
                <a:cubicBezTo>
                  <a:pt x="115" y="176"/>
                  <a:pt x="115" y="176"/>
                  <a:pt x="115" y="176"/>
                </a:cubicBezTo>
                <a:cubicBezTo>
                  <a:pt x="115" y="316"/>
                  <a:pt x="115" y="316"/>
                  <a:pt x="115" y="316"/>
                </a:cubicBezTo>
                <a:cubicBezTo>
                  <a:pt x="115" y="316"/>
                  <a:pt x="115" y="316"/>
                  <a:pt x="115" y="317"/>
                </a:cubicBezTo>
                <a:cubicBezTo>
                  <a:pt x="115" y="317"/>
                  <a:pt x="115" y="317"/>
                  <a:pt x="115" y="318"/>
                </a:cubicBezTo>
                <a:cubicBezTo>
                  <a:pt x="116" y="318"/>
                  <a:pt x="116" y="318"/>
                  <a:pt x="116" y="318"/>
                </a:cubicBezTo>
                <a:cubicBezTo>
                  <a:pt x="116" y="318"/>
                  <a:pt x="116" y="318"/>
                  <a:pt x="116" y="318"/>
                </a:cubicBezTo>
                <a:cubicBezTo>
                  <a:pt x="116" y="319"/>
                  <a:pt x="116" y="319"/>
                  <a:pt x="116" y="319"/>
                </a:cubicBezTo>
                <a:cubicBezTo>
                  <a:pt x="115" y="320"/>
                  <a:pt x="115" y="320"/>
                  <a:pt x="115" y="320"/>
                </a:cubicBezTo>
                <a:cubicBezTo>
                  <a:pt x="115" y="320"/>
                  <a:pt x="115" y="320"/>
                  <a:pt x="115" y="321"/>
                </a:cubicBezTo>
                <a:cubicBezTo>
                  <a:pt x="117" y="319"/>
                  <a:pt x="117" y="319"/>
                  <a:pt x="117" y="319"/>
                </a:cubicBezTo>
                <a:cubicBezTo>
                  <a:pt x="117" y="319"/>
                  <a:pt x="117" y="319"/>
                  <a:pt x="117" y="319"/>
                </a:cubicBezTo>
                <a:cubicBezTo>
                  <a:pt x="228" y="375"/>
                  <a:pt x="228" y="375"/>
                  <a:pt x="228" y="375"/>
                </a:cubicBezTo>
                <a:cubicBezTo>
                  <a:pt x="228" y="508"/>
                  <a:pt x="228" y="508"/>
                  <a:pt x="228" y="508"/>
                </a:cubicBezTo>
                <a:cubicBezTo>
                  <a:pt x="9" y="398"/>
                  <a:pt x="9" y="398"/>
                  <a:pt x="9" y="398"/>
                </a:cubicBezTo>
                <a:lnTo>
                  <a:pt x="9" y="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zövegdoboz 10"/>
          <p:cNvSpPr txBox="1"/>
          <p:nvPr userDrawn="1"/>
        </p:nvSpPr>
        <p:spPr>
          <a:xfrm>
            <a:off x="5029200" y="40289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Modul</a:t>
            </a:r>
            <a:endParaRPr lang="hu-HU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ím 1"/>
          <p:cNvSpPr>
            <a:spLocks noGrp="1"/>
          </p:cNvSpPr>
          <p:nvPr>
            <p:ph type="title"/>
          </p:nvPr>
        </p:nvSpPr>
        <p:spPr>
          <a:xfrm>
            <a:off x="228600" y="4297680"/>
            <a:ext cx="11734800" cy="2447504"/>
          </a:xfrm>
        </p:spPr>
        <p:txBody>
          <a:bodyPr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1655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 - 2 so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/>
          <p:nvPr userDrawn="1"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solidFill>
            <a:srgbClr val="1D2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zövegdoboz 10"/>
          <p:cNvSpPr txBox="1"/>
          <p:nvPr userDrawn="1"/>
        </p:nvSpPr>
        <p:spPr>
          <a:xfrm>
            <a:off x="5029200" y="40289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Modul</a:t>
            </a:r>
            <a:endParaRPr lang="hu-HU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ím 1"/>
          <p:cNvSpPr>
            <a:spLocks noGrp="1"/>
          </p:cNvSpPr>
          <p:nvPr>
            <p:ph type="title"/>
          </p:nvPr>
        </p:nvSpPr>
        <p:spPr>
          <a:xfrm>
            <a:off x="228600" y="4297680"/>
            <a:ext cx="11734800" cy="2447504"/>
          </a:xfrm>
        </p:spPr>
        <p:txBody>
          <a:bodyPr>
            <a:normAutofit/>
          </a:bodyPr>
          <a:lstStyle>
            <a:lvl1pPr algn="ctr">
              <a:lnSpc>
                <a:spcPct val="117000"/>
              </a:lnSpc>
              <a:defRPr sz="5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hu-HU" noProof="0" dirty="0"/>
          </a:p>
        </p:txBody>
      </p:sp>
      <p:sp>
        <p:nvSpPr>
          <p:cNvPr id="16" name="Freeform 21"/>
          <p:cNvSpPr>
            <a:spLocks noEditPoints="1"/>
          </p:cNvSpPr>
          <p:nvPr userDrawn="1"/>
        </p:nvSpPr>
        <p:spPr bwMode="auto">
          <a:xfrm>
            <a:off x="5222081" y="996849"/>
            <a:ext cx="1747838" cy="1954213"/>
          </a:xfrm>
          <a:custGeom>
            <a:avLst/>
            <a:gdLst>
              <a:gd name="T0" fmla="*/ 2 w 463"/>
              <a:gd name="T1" fmla="*/ 116 h 518"/>
              <a:gd name="T2" fmla="*/ 1 w 463"/>
              <a:gd name="T3" fmla="*/ 117 h 518"/>
              <a:gd name="T4" fmla="*/ 4 w 463"/>
              <a:gd name="T5" fmla="*/ 404 h 518"/>
              <a:gd name="T6" fmla="*/ 231 w 463"/>
              <a:gd name="T7" fmla="*/ 518 h 518"/>
              <a:gd name="T8" fmla="*/ 234 w 463"/>
              <a:gd name="T9" fmla="*/ 518 h 518"/>
              <a:gd name="T10" fmla="*/ 463 w 463"/>
              <a:gd name="T11" fmla="*/ 401 h 518"/>
              <a:gd name="T12" fmla="*/ 463 w 463"/>
              <a:gd name="T13" fmla="*/ 116 h 518"/>
              <a:gd name="T14" fmla="*/ 462 w 463"/>
              <a:gd name="T15" fmla="*/ 115 h 518"/>
              <a:gd name="T16" fmla="*/ 462 w 463"/>
              <a:gd name="T17" fmla="*/ 114 h 518"/>
              <a:gd name="T18" fmla="*/ 462 w 463"/>
              <a:gd name="T19" fmla="*/ 112 h 518"/>
              <a:gd name="T20" fmla="*/ 461 w 463"/>
              <a:gd name="T21" fmla="*/ 114 h 518"/>
              <a:gd name="T22" fmla="*/ 234 w 463"/>
              <a:gd name="T23" fmla="*/ 0 h 518"/>
              <a:gd name="T24" fmla="*/ 3 w 463"/>
              <a:gd name="T25" fmla="*/ 114 h 518"/>
              <a:gd name="T26" fmla="*/ 2 w 463"/>
              <a:gd name="T27" fmla="*/ 115 h 518"/>
              <a:gd name="T28" fmla="*/ 0 w 463"/>
              <a:gd name="T29" fmla="*/ 114 h 518"/>
              <a:gd name="T30" fmla="*/ 232 w 463"/>
              <a:gd name="T31" fmla="*/ 368 h 518"/>
              <a:gd name="T32" fmla="*/ 232 w 463"/>
              <a:gd name="T33" fmla="*/ 263 h 518"/>
              <a:gd name="T34" fmla="*/ 232 w 463"/>
              <a:gd name="T35" fmla="*/ 368 h 518"/>
              <a:gd name="T36" fmla="*/ 123 w 463"/>
              <a:gd name="T37" fmla="*/ 176 h 518"/>
              <a:gd name="T38" fmla="*/ 228 w 463"/>
              <a:gd name="T39" fmla="*/ 256 h 518"/>
              <a:gd name="T40" fmla="*/ 236 w 463"/>
              <a:gd name="T41" fmla="*/ 256 h 518"/>
              <a:gd name="T42" fmla="*/ 342 w 463"/>
              <a:gd name="T43" fmla="*/ 176 h 518"/>
              <a:gd name="T44" fmla="*/ 236 w 463"/>
              <a:gd name="T45" fmla="*/ 256 h 518"/>
              <a:gd name="T46" fmla="*/ 454 w 463"/>
              <a:gd name="T47" fmla="*/ 399 h 518"/>
              <a:gd name="T48" fmla="*/ 236 w 463"/>
              <a:gd name="T49" fmla="*/ 375 h 518"/>
              <a:gd name="T50" fmla="*/ 349 w 463"/>
              <a:gd name="T51" fmla="*/ 318 h 518"/>
              <a:gd name="T52" fmla="*/ 351 w 463"/>
              <a:gd name="T53" fmla="*/ 319 h 518"/>
              <a:gd name="T54" fmla="*/ 349 w 463"/>
              <a:gd name="T55" fmla="*/ 317 h 518"/>
              <a:gd name="T56" fmla="*/ 350 w 463"/>
              <a:gd name="T57" fmla="*/ 316 h 518"/>
              <a:gd name="T58" fmla="*/ 455 w 463"/>
              <a:gd name="T59" fmla="*/ 124 h 518"/>
              <a:gd name="T60" fmla="*/ 232 w 463"/>
              <a:gd name="T61" fmla="*/ 8 h 518"/>
              <a:gd name="T62" fmla="*/ 450 w 463"/>
              <a:gd name="T63" fmla="*/ 117 h 518"/>
              <a:gd name="T64" fmla="*/ 345 w 463"/>
              <a:gd name="T65" fmla="*/ 169 h 518"/>
              <a:gd name="T66" fmla="*/ 233 w 463"/>
              <a:gd name="T67" fmla="*/ 113 h 518"/>
              <a:gd name="T68" fmla="*/ 232 w 463"/>
              <a:gd name="T69" fmla="*/ 113 h 518"/>
              <a:gd name="T70" fmla="*/ 231 w 463"/>
              <a:gd name="T71" fmla="*/ 114 h 518"/>
              <a:gd name="T72" fmla="*/ 119 w 463"/>
              <a:gd name="T73" fmla="*/ 169 h 518"/>
              <a:gd name="T74" fmla="*/ 232 w 463"/>
              <a:gd name="T75" fmla="*/ 8 h 518"/>
              <a:gd name="T76" fmla="*/ 115 w 463"/>
              <a:gd name="T77" fmla="*/ 176 h 518"/>
              <a:gd name="T78" fmla="*/ 115 w 463"/>
              <a:gd name="T79" fmla="*/ 317 h 518"/>
              <a:gd name="T80" fmla="*/ 116 w 463"/>
              <a:gd name="T81" fmla="*/ 318 h 518"/>
              <a:gd name="T82" fmla="*/ 116 w 463"/>
              <a:gd name="T83" fmla="*/ 319 h 518"/>
              <a:gd name="T84" fmla="*/ 115 w 463"/>
              <a:gd name="T85" fmla="*/ 321 h 518"/>
              <a:gd name="T86" fmla="*/ 117 w 463"/>
              <a:gd name="T87" fmla="*/ 319 h 518"/>
              <a:gd name="T88" fmla="*/ 228 w 463"/>
              <a:gd name="T89" fmla="*/ 508 h 518"/>
              <a:gd name="T90" fmla="*/ 9 w 463"/>
              <a:gd name="T91" fmla="*/ 124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63" h="518">
                <a:moveTo>
                  <a:pt x="2" y="115"/>
                </a:moveTo>
                <a:cubicBezTo>
                  <a:pt x="2" y="115"/>
                  <a:pt x="2" y="116"/>
                  <a:pt x="2" y="116"/>
                </a:cubicBezTo>
                <a:cubicBezTo>
                  <a:pt x="2" y="116"/>
                  <a:pt x="2" y="116"/>
                  <a:pt x="2" y="116"/>
                </a:cubicBezTo>
                <a:cubicBezTo>
                  <a:pt x="2" y="117"/>
                  <a:pt x="1" y="117"/>
                  <a:pt x="1" y="117"/>
                </a:cubicBezTo>
                <a:cubicBezTo>
                  <a:pt x="1" y="401"/>
                  <a:pt x="1" y="401"/>
                  <a:pt x="1" y="401"/>
                </a:cubicBezTo>
                <a:cubicBezTo>
                  <a:pt x="1" y="402"/>
                  <a:pt x="2" y="404"/>
                  <a:pt x="4" y="404"/>
                </a:cubicBezTo>
                <a:cubicBezTo>
                  <a:pt x="230" y="518"/>
                  <a:pt x="230" y="518"/>
                  <a:pt x="230" y="518"/>
                </a:cubicBezTo>
                <a:cubicBezTo>
                  <a:pt x="231" y="518"/>
                  <a:pt x="231" y="518"/>
                  <a:pt x="231" y="518"/>
                </a:cubicBezTo>
                <a:cubicBezTo>
                  <a:pt x="232" y="518"/>
                  <a:pt x="233" y="518"/>
                  <a:pt x="233" y="518"/>
                </a:cubicBezTo>
                <a:cubicBezTo>
                  <a:pt x="234" y="518"/>
                  <a:pt x="234" y="518"/>
                  <a:pt x="234" y="518"/>
                </a:cubicBezTo>
                <a:cubicBezTo>
                  <a:pt x="461" y="404"/>
                  <a:pt x="461" y="404"/>
                  <a:pt x="461" y="404"/>
                </a:cubicBezTo>
                <a:cubicBezTo>
                  <a:pt x="462" y="404"/>
                  <a:pt x="463" y="402"/>
                  <a:pt x="463" y="401"/>
                </a:cubicBezTo>
                <a:cubicBezTo>
                  <a:pt x="463" y="117"/>
                  <a:pt x="463" y="117"/>
                  <a:pt x="463" y="117"/>
                </a:cubicBezTo>
                <a:cubicBezTo>
                  <a:pt x="463" y="117"/>
                  <a:pt x="463" y="117"/>
                  <a:pt x="463" y="116"/>
                </a:cubicBezTo>
                <a:cubicBezTo>
                  <a:pt x="463" y="116"/>
                  <a:pt x="463" y="116"/>
                  <a:pt x="463" y="116"/>
                </a:cubicBezTo>
                <a:cubicBezTo>
                  <a:pt x="463" y="116"/>
                  <a:pt x="463" y="115"/>
                  <a:pt x="462" y="115"/>
                </a:cubicBezTo>
                <a:cubicBezTo>
                  <a:pt x="462" y="115"/>
                  <a:pt x="462" y="115"/>
                  <a:pt x="462" y="115"/>
                </a:cubicBezTo>
                <a:cubicBezTo>
                  <a:pt x="462" y="115"/>
                  <a:pt x="462" y="115"/>
                  <a:pt x="462" y="114"/>
                </a:cubicBezTo>
                <a:cubicBezTo>
                  <a:pt x="461" y="114"/>
                  <a:pt x="461" y="114"/>
                  <a:pt x="461" y="114"/>
                </a:cubicBezTo>
                <a:cubicBezTo>
                  <a:pt x="462" y="112"/>
                  <a:pt x="462" y="112"/>
                  <a:pt x="462" y="112"/>
                </a:cubicBezTo>
                <a:cubicBezTo>
                  <a:pt x="462" y="112"/>
                  <a:pt x="462" y="112"/>
                  <a:pt x="462" y="112"/>
                </a:cubicBezTo>
                <a:cubicBezTo>
                  <a:pt x="461" y="114"/>
                  <a:pt x="461" y="114"/>
                  <a:pt x="461" y="114"/>
                </a:cubicBezTo>
                <a:cubicBezTo>
                  <a:pt x="461" y="114"/>
                  <a:pt x="461" y="114"/>
                  <a:pt x="461" y="114"/>
                </a:cubicBezTo>
                <a:cubicBezTo>
                  <a:pt x="234" y="0"/>
                  <a:pt x="234" y="0"/>
                  <a:pt x="234" y="0"/>
                </a:cubicBezTo>
                <a:cubicBezTo>
                  <a:pt x="233" y="0"/>
                  <a:pt x="232" y="0"/>
                  <a:pt x="230" y="0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5"/>
                  <a:pt x="2" y="115"/>
                  <a:pt x="2" y="11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lnTo>
                  <a:pt x="2" y="115"/>
                </a:lnTo>
                <a:close/>
                <a:moveTo>
                  <a:pt x="232" y="368"/>
                </a:moveTo>
                <a:cubicBezTo>
                  <a:pt x="128" y="316"/>
                  <a:pt x="128" y="316"/>
                  <a:pt x="128" y="316"/>
                </a:cubicBezTo>
                <a:cubicBezTo>
                  <a:pt x="232" y="263"/>
                  <a:pt x="232" y="263"/>
                  <a:pt x="232" y="263"/>
                </a:cubicBezTo>
                <a:cubicBezTo>
                  <a:pt x="337" y="316"/>
                  <a:pt x="337" y="316"/>
                  <a:pt x="337" y="316"/>
                </a:cubicBezTo>
                <a:lnTo>
                  <a:pt x="232" y="368"/>
                </a:lnTo>
                <a:close/>
                <a:moveTo>
                  <a:pt x="123" y="309"/>
                </a:moveTo>
                <a:cubicBezTo>
                  <a:pt x="123" y="176"/>
                  <a:pt x="123" y="176"/>
                  <a:pt x="123" y="176"/>
                </a:cubicBezTo>
                <a:cubicBezTo>
                  <a:pt x="228" y="124"/>
                  <a:pt x="228" y="124"/>
                  <a:pt x="228" y="124"/>
                </a:cubicBezTo>
                <a:cubicBezTo>
                  <a:pt x="228" y="256"/>
                  <a:pt x="228" y="256"/>
                  <a:pt x="228" y="256"/>
                </a:cubicBezTo>
                <a:lnTo>
                  <a:pt x="123" y="309"/>
                </a:lnTo>
                <a:close/>
                <a:moveTo>
                  <a:pt x="236" y="256"/>
                </a:moveTo>
                <a:cubicBezTo>
                  <a:pt x="236" y="124"/>
                  <a:pt x="236" y="124"/>
                  <a:pt x="236" y="124"/>
                </a:cubicBezTo>
                <a:cubicBezTo>
                  <a:pt x="342" y="176"/>
                  <a:pt x="342" y="176"/>
                  <a:pt x="342" y="176"/>
                </a:cubicBezTo>
                <a:cubicBezTo>
                  <a:pt x="342" y="309"/>
                  <a:pt x="342" y="309"/>
                  <a:pt x="342" y="309"/>
                </a:cubicBezTo>
                <a:lnTo>
                  <a:pt x="236" y="256"/>
                </a:lnTo>
                <a:close/>
                <a:moveTo>
                  <a:pt x="455" y="398"/>
                </a:moveTo>
                <a:cubicBezTo>
                  <a:pt x="454" y="399"/>
                  <a:pt x="454" y="399"/>
                  <a:pt x="454" y="399"/>
                </a:cubicBezTo>
                <a:cubicBezTo>
                  <a:pt x="236" y="508"/>
                  <a:pt x="236" y="508"/>
                  <a:pt x="236" y="508"/>
                </a:cubicBezTo>
                <a:cubicBezTo>
                  <a:pt x="236" y="375"/>
                  <a:pt x="236" y="375"/>
                  <a:pt x="236" y="375"/>
                </a:cubicBezTo>
                <a:cubicBezTo>
                  <a:pt x="348" y="319"/>
                  <a:pt x="348" y="319"/>
                  <a:pt x="348" y="319"/>
                </a:cubicBezTo>
                <a:cubicBezTo>
                  <a:pt x="349" y="318"/>
                  <a:pt x="349" y="318"/>
                  <a:pt x="349" y="318"/>
                </a:cubicBezTo>
                <a:cubicBezTo>
                  <a:pt x="351" y="319"/>
                  <a:pt x="351" y="319"/>
                  <a:pt x="351" y="319"/>
                </a:cubicBezTo>
                <a:cubicBezTo>
                  <a:pt x="351" y="319"/>
                  <a:pt x="351" y="319"/>
                  <a:pt x="351" y="319"/>
                </a:cubicBezTo>
                <a:cubicBezTo>
                  <a:pt x="349" y="318"/>
                  <a:pt x="349" y="318"/>
                  <a:pt x="349" y="318"/>
                </a:cubicBezTo>
                <a:cubicBezTo>
                  <a:pt x="349" y="317"/>
                  <a:pt x="349" y="317"/>
                  <a:pt x="349" y="317"/>
                </a:cubicBezTo>
                <a:cubicBezTo>
                  <a:pt x="349" y="317"/>
                  <a:pt x="349" y="317"/>
                  <a:pt x="349" y="317"/>
                </a:cubicBezTo>
                <a:cubicBezTo>
                  <a:pt x="350" y="316"/>
                  <a:pt x="350" y="316"/>
                  <a:pt x="350" y="316"/>
                </a:cubicBezTo>
                <a:cubicBezTo>
                  <a:pt x="350" y="176"/>
                  <a:pt x="350" y="176"/>
                  <a:pt x="350" y="176"/>
                </a:cubicBezTo>
                <a:cubicBezTo>
                  <a:pt x="455" y="124"/>
                  <a:pt x="455" y="124"/>
                  <a:pt x="455" y="124"/>
                </a:cubicBezTo>
                <a:lnTo>
                  <a:pt x="455" y="398"/>
                </a:lnTo>
                <a:close/>
                <a:moveTo>
                  <a:pt x="232" y="8"/>
                </a:moveTo>
                <a:cubicBezTo>
                  <a:pt x="233" y="9"/>
                  <a:pt x="233" y="9"/>
                  <a:pt x="233" y="9"/>
                </a:cubicBezTo>
                <a:cubicBezTo>
                  <a:pt x="450" y="117"/>
                  <a:pt x="450" y="117"/>
                  <a:pt x="450" y="117"/>
                </a:cubicBezTo>
                <a:cubicBezTo>
                  <a:pt x="346" y="169"/>
                  <a:pt x="346" y="169"/>
                  <a:pt x="346" y="169"/>
                </a:cubicBezTo>
                <a:cubicBezTo>
                  <a:pt x="345" y="169"/>
                  <a:pt x="345" y="169"/>
                  <a:pt x="345" y="169"/>
                </a:cubicBezTo>
                <a:cubicBezTo>
                  <a:pt x="234" y="114"/>
                  <a:pt x="234" y="114"/>
                  <a:pt x="234" y="114"/>
                </a:cubicBezTo>
                <a:cubicBezTo>
                  <a:pt x="234" y="114"/>
                  <a:pt x="233" y="113"/>
                  <a:pt x="233" y="113"/>
                </a:cubicBezTo>
                <a:cubicBezTo>
                  <a:pt x="233" y="113"/>
                  <a:pt x="233" y="113"/>
                  <a:pt x="233" y="113"/>
                </a:cubicBezTo>
                <a:cubicBezTo>
                  <a:pt x="232" y="113"/>
                  <a:pt x="232" y="113"/>
                  <a:pt x="232" y="113"/>
                </a:cubicBezTo>
                <a:cubicBezTo>
                  <a:pt x="232" y="113"/>
                  <a:pt x="231" y="113"/>
                  <a:pt x="231" y="113"/>
                </a:cubicBezTo>
                <a:cubicBezTo>
                  <a:pt x="231" y="113"/>
                  <a:pt x="231" y="114"/>
                  <a:pt x="231" y="114"/>
                </a:cubicBezTo>
                <a:cubicBezTo>
                  <a:pt x="230" y="114"/>
                  <a:pt x="230" y="114"/>
                  <a:pt x="230" y="114"/>
                </a:cubicBezTo>
                <a:cubicBezTo>
                  <a:pt x="119" y="169"/>
                  <a:pt x="119" y="169"/>
                  <a:pt x="119" y="169"/>
                </a:cubicBezTo>
                <a:cubicBezTo>
                  <a:pt x="14" y="117"/>
                  <a:pt x="14" y="117"/>
                  <a:pt x="14" y="117"/>
                </a:cubicBezTo>
                <a:lnTo>
                  <a:pt x="232" y="8"/>
                </a:lnTo>
                <a:close/>
                <a:moveTo>
                  <a:pt x="9" y="124"/>
                </a:moveTo>
                <a:cubicBezTo>
                  <a:pt x="115" y="176"/>
                  <a:pt x="115" y="176"/>
                  <a:pt x="115" y="176"/>
                </a:cubicBezTo>
                <a:cubicBezTo>
                  <a:pt x="115" y="316"/>
                  <a:pt x="115" y="316"/>
                  <a:pt x="115" y="316"/>
                </a:cubicBezTo>
                <a:cubicBezTo>
                  <a:pt x="115" y="316"/>
                  <a:pt x="115" y="316"/>
                  <a:pt x="115" y="317"/>
                </a:cubicBezTo>
                <a:cubicBezTo>
                  <a:pt x="115" y="317"/>
                  <a:pt x="115" y="317"/>
                  <a:pt x="115" y="318"/>
                </a:cubicBezTo>
                <a:cubicBezTo>
                  <a:pt x="116" y="318"/>
                  <a:pt x="116" y="318"/>
                  <a:pt x="116" y="318"/>
                </a:cubicBezTo>
                <a:cubicBezTo>
                  <a:pt x="116" y="318"/>
                  <a:pt x="116" y="318"/>
                  <a:pt x="116" y="318"/>
                </a:cubicBezTo>
                <a:cubicBezTo>
                  <a:pt x="116" y="319"/>
                  <a:pt x="116" y="319"/>
                  <a:pt x="116" y="319"/>
                </a:cubicBezTo>
                <a:cubicBezTo>
                  <a:pt x="115" y="320"/>
                  <a:pt x="115" y="320"/>
                  <a:pt x="115" y="320"/>
                </a:cubicBezTo>
                <a:cubicBezTo>
                  <a:pt x="115" y="320"/>
                  <a:pt x="115" y="320"/>
                  <a:pt x="115" y="321"/>
                </a:cubicBezTo>
                <a:cubicBezTo>
                  <a:pt x="117" y="319"/>
                  <a:pt x="117" y="319"/>
                  <a:pt x="117" y="319"/>
                </a:cubicBezTo>
                <a:cubicBezTo>
                  <a:pt x="117" y="319"/>
                  <a:pt x="117" y="319"/>
                  <a:pt x="117" y="319"/>
                </a:cubicBezTo>
                <a:cubicBezTo>
                  <a:pt x="228" y="375"/>
                  <a:pt x="228" y="375"/>
                  <a:pt x="228" y="375"/>
                </a:cubicBezTo>
                <a:cubicBezTo>
                  <a:pt x="228" y="508"/>
                  <a:pt x="228" y="508"/>
                  <a:pt x="228" y="508"/>
                </a:cubicBezTo>
                <a:cubicBezTo>
                  <a:pt x="9" y="398"/>
                  <a:pt x="9" y="398"/>
                  <a:pt x="9" y="398"/>
                </a:cubicBezTo>
                <a:lnTo>
                  <a:pt x="9" y="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szo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/>
          <p:nvPr userDrawn="1"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solidFill>
            <a:srgbClr val="1D2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d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ím 1"/>
          <p:cNvSpPr>
            <a:spLocks noGrp="1"/>
          </p:cNvSpPr>
          <p:nvPr>
            <p:ph type="title"/>
          </p:nvPr>
        </p:nvSpPr>
        <p:spPr>
          <a:xfrm>
            <a:off x="228600" y="2205248"/>
            <a:ext cx="11734800" cy="2447504"/>
          </a:xfrm>
        </p:spPr>
        <p:txBody>
          <a:bodyPr>
            <a:normAutofit/>
          </a:bodyPr>
          <a:lstStyle>
            <a:lvl1pPr algn="ctr">
              <a:defRPr sz="5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14314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Videos alap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1BE94C4-0D52-4079-BE36-0EB4275DE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47347"/>
            <a:ext cx="7796784" cy="1325563"/>
          </a:xfrm>
        </p:spPr>
        <p:txBody>
          <a:bodyPr>
            <a:normAutofit/>
          </a:bodyPr>
          <a:lstStyle>
            <a:lvl1pPr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76325" y="1825625"/>
            <a:ext cx="1041456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>
              <a:defRPr sz="1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>
              <a:defRPr sz="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88345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hu-H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hu-H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73FBC63-C649-42C3-9C85-0F873F8F0B35}" type="datetimeFigureOut">
              <a:rPr lang="id-ID" smtClean="0"/>
              <a:pPr/>
              <a:t>29/10/2025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6176DFD3-2AF0-4B06-81C8-CF1C6F54D29C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306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3" r:id="rId2"/>
    <p:sldLayoutId id="2147483688" r:id="rId3"/>
    <p:sldLayoutId id="2147483702" r:id="rId4"/>
    <p:sldLayoutId id="2147483698" r:id="rId5"/>
    <p:sldLayoutId id="2147483699" r:id="rId6"/>
    <p:sldLayoutId id="2147483700" r:id="rId7"/>
    <p:sldLayoutId id="2147483701" r:id="rId8"/>
    <p:sldLayoutId id="2147483691" r:id="rId9"/>
    <p:sldLayoutId id="2147483678" r:id="rId10"/>
    <p:sldLayoutId id="2147483649" r:id="rId11"/>
    <p:sldLayoutId id="2147483650" r:id="rId12"/>
    <p:sldLayoutId id="2147483673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60" r:id="rId22"/>
    <p:sldLayoutId id="2147483659" r:id="rId23"/>
    <p:sldLayoutId id="2147483661" r:id="rId24"/>
    <p:sldLayoutId id="2147483662" r:id="rId25"/>
    <p:sldLayoutId id="2147483663" r:id="rId26"/>
    <p:sldLayoutId id="2147483664" r:id="rId27"/>
    <p:sldLayoutId id="2147483665" r:id="rId28"/>
    <p:sldLayoutId id="2147483666" r:id="rId29"/>
    <p:sldLayoutId id="2147483670" r:id="rId30"/>
    <p:sldLayoutId id="2147483668" r:id="rId31"/>
    <p:sldLayoutId id="2147483667" r:id="rId32"/>
    <p:sldLayoutId id="2147483669" r:id="rId33"/>
    <p:sldLayoutId id="2147483672" r:id="rId34"/>
    <p:sldLayoutId id="2147483674" r:id="rId35"/>
    <p:sldLayoutId id="2147483697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SzPct val="105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05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05000"/>
        <a:buFont typeface="Calibri" panose="020F0502020204030204" pitchFamily="34" charset="0"/>
        <a:buChar char="▪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05000"/>
        <a:buFont typeface="Calibri" panose="020F0502020204030204" pitchFamily="34" charset="0"/>
        <a:buChar char="▪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05000"/>
        <a:buFont typeface="Calibri" panose="020F0502020204030204" pitchFamily="34" charset="0"/>
        <a:buChar char="▪"/>
        <a:defRPr sz="1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academia.hu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academia.hu/pages/neta-live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techlog.hu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haslides.com/NETA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ining360.com/java" TargetMode="External"/><Relationship Id="rId2" Type="http://schemas.openxmlformats.org/officeDocument/2006/relationships/hyperlink" Target="https://www.training360.com/bevezetes-a-spring-ai-hasznalataba-tanfolyam-java-springa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ibolya, kék, Magenta, levendula látható&#10;&#10;Automatikusan generált leírás">
            <a:extLst>
              <a:ext uri="{FF2B5EF4-FFF2-40B4-BE49-F238E27FC236}">
                <a16:creationId xmlns:a16="http://schemas.microsoft.com/office/drawing/2014/main" id="{05C078D8-3EC7-1DEE-A8EC-07ABE4D6A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7" t="13065" r="5141" b="6986"/>
          <a:stretch/>
        </p:blipFill>
        <p:spPr>
          <a:xfrm>
            <a:off x="17418" y="-54938"/>
            <a:ext cx="12192000" cy="685799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2147C4D0-5370-F866-2533-0E640F908F42}"/>
              </a:ext>
            </a:extLst>
          </p:cNvPr>
          <p:cNvSpPr txBox="1"/>
          <p:nvPr/>
        </p:nvSpPr>
        <p:spPr>
          <a:xfrm>
            <a:off x="158618" y="932291"/>
            <a:ext cx="1187476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6000" b="1" cap="all" spc="3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NETA.live</a:t>
            </a:r>
            <a:r>
              <a:rPr lang="hu-HU" sz="6000" b="1" cap="all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Spring AI</a:t>
            </a:r>
            <a:br>
              <a:rPr lang="hu-HU" sz="6000" b="1" cap="all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6000" b="1" cap="all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Chat, RAG és MCP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202E26C1-FC8B-5FF3-CEBA-F79515073FC9}"/>
              </a:ext>
            </a:extLst>
          </p:cNvPr>
          <p:cNvSpPr/>
          <p:nvPr/>
        </p:nvSpPr>
        <p:spPr>
          <a:xfrm>
            <a:off x="4766120" y="3323662"/>
            <a:ext cx="2659760" cy="50400"/>
          </a:xfrm>
          <a:prstGeom prst="rect">
            <a:avLst/>
          </a:prstGeom>
          <a:solidFill>
            <a:srgbClr val="8DF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20A2CFDA-70A8-3F85-2EEC-7BE6B94799A0}"/>
              </a:ext>
            </a:extLst>
          </p:cNvPr>
          <p:cNvGrpSpPr/>
          <p:nvPr/>
        </p:nvGrpSpPr>
        <p:grpSpPr>
          <a:xfrm>
            <a:off x="4030234" y="5217885"/>
            <a:ext cx="725776" cy="788356"/>
            <a:chOff x="1490982" y="2540097"/>
            <a:chExt cx="1595640" cy="1733224"/>
          </a:xfrm>
        </p:grpSpPr>
        <p:sp>
          <p:nvSpPr>
            <p:cNvPr id="105" name="Szabadkézi sokszög: alakzat 104">
              <a:extLst>
                <a:ext uri="{FF2B5EF4-FFF2-40B4-BE49-F238E27FC236}">
                  <a16:creationId xmlns:a16="http://schemas.microsoft.com/office/drawing/2014/main" id="{4FEF4D60-2A0D-FC3D-8292-210FEF5D1E14}"/>
                </a:ext>
              </a:extLst>
            </p:cNvPr>
            <p:cNvSpPr/>
            <p:nvPr/>
          </p:nvSpPr>
          <p:spPr>
            <a:xfrm>
              <a:off x="1514232" y="2608573"/>
              <a:ext cx="1459327" cy="1641176"/>
            </a:xfrm>
            <a:custGeom>
              <a:avLst/>
              <a:gdLst>
                <a:gd name="connsiteX0" fmla="*/ 1130625 w 1459327"/>
                <a:gd name="connsiteY0" fmla="*/ 498563 h 1641176"/>
                <a:gd name="connsiteX1" fmla="*/ 1348088 w 1459327"/>
                <a:gd name="connsiteY1" fmla="*/ 632597 h 1641176"/>
                <a:gd name="connsiteX2" fmla="*/ 1440180 w 1459327"/>
                <a:gd name="connsiteY2" fmla="*/ 729247 h 1641176"/>
                <a:gd name="connsiteX3" fmla="*/ 1440180 w 1459327"/>
                <a:gd name="connsiteY3" fmla="*/ 911606 h 1641176"/>
                <a:gd name="connsiteX4" fmla="*/ 1348088 w 1459327"/>
                <a:gd name="connsiteY4" fmla="*/ 1008256 h 1641176"/>
                <a:gd name="connsiteX5" fmla="*/ 1130625 w 1459327"/>
                <a:gd name="connsiteY5" fmla="*/ 1142290 h 1641176"/>
                <a:gd name="connsiteX6" fmla="*/ 548445 w 1459327"/>
                <a:gd name="connsiteY6" fmla="*/ 1483757 h 1641176"/>
                <a:gd name="connsiteX7" fmla="*/ 325511 w 1459327"/>
                <a:gd name="connsiteY7" fmla="*/ 1607762 h 1641176"/>
                <a:gd name="connsiteX8" fmla="*/ 197404 w 1459327"/>
                <a:gd name="connsiteY8" fmla="*/ 1640586 h 1641176"/>
                <a:gd name="connsiteX9" fmla="*/ 42398 w 1459327"/>
                <a:gd name="connsiteY9" fmla="*/ 1549863 h 1641176"/>
                <a:gd name="connsiteX10" fmla="*/ 5927 w 1459327"/>
                <a:gd name="connsiteY10" fmla="*/ 1420388 h 1641176"/>
                <a:gd name="connsiteX11" fmla="*/ 0 w 1459327"/>
                <a:gd name="connsiteY11" fmla="*/ 1162350 h 1641176"/>
                <a:gd name="connsiteX12" fmla="*/ 0 w 1459327"/>
                <a:gd name="connsiteY12" fmla="*/ 478960 h 1641176"/>
                <a:gd name="connsiteX13" fmla="*/ 5927 w 1459327"/>
                <a:gd name="connsiteY13" fmla="*/ 220922 h 1641176"/>
                <a:gd name="connsiteX14" fmla="*/ 42398 w 1459327"/>
                <a:gd name="connsiteY14" fmla="*/ 91447 h 1641176"/>
                <a:gd name="connsiteX15" fmla="*/ 197404 w 1459327"/>
                <a:gd name="connsiteY15" fmla="*/ 723 h 1641176"/>
                <a:gd name="connsiteX16" fmla="*/ 325511 w 1459327"/>
                <a:gd name="connsiteY16" fmla="*/ 33548 h 1641176"/>
                <a:gd name="connsiteX17" fmla="*/ 548445 w 1459327"/>
                <a:gd name="connsiteY17" fmla="*/ 157552 h 1641176"/>
                <a:gd name="connsiteX18" fmla="*/ 1130625 w 1459327"/>
                <a:gd name="connsiteY18" fmla="*/ 499019 h 164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59327" h="1641176">
                  <a:moveTo>
                    <a:pt x="1130625" y="498563"/>
                  </a:moveTo>
                  <a:cubicBezTo>
                    <a:pt x="1226364" y="554638"/>
                    <a:pt x="1297028" y="596125"/>
                    <a:pt x="1348088" y="632597"/>
                  </a:cubicBezTo>
                  <a:cubicBezTo>
                    <a:pt x="1398693" y="669069"/>
                    <a:pt x="1426503" y="698246"/>
                    <a:pt x="1440180" y="729247"/>
                  </a:cubicBezTo>
                  <a:cubicBezTo>
                    <a:pt x="1465710" y="787146"/>
                    <a:pt x="1465710" y="853251"/>
                    <a:pt x="1440180" y="911606"/>
                  </a:cubicBezTo>
                  <a:cubicBezTo>
                    <a:pt x="1426503" y="942607"/>
                    <a:pt x="1398693" y="971785"/>
                    <a:pt x="1348088" y="1008256"/>
                  </a:cubicBezTo>
                  <a:cubicBezTo>
                    <a:pt x="1297484" y="1044728"/>
                    <a:pt x="1226820" y="1086215"/>
                    <a:pt x="1130625" y="1142290"/>
                  </a:cubicBezTo>
                  <a:lnTo>
                    <a:pt x="548445" y="1483757"/>
                  </a:lnTo>
                  <a:cubicBezTo>
                    <a:pt x="452706" y="1539833"/>
                    <a:pt x="382042" y="1581319"/>
                    <a:pt x="325511" y="1607762"/>
                  </a:cubicBezTo>
                  <a:cubicBezTo>
                    <a:pt x="268979" y="1634204"/>
                    <a:pt x="230228" y="1643778"/>
                    <a:pt x="197404" y="1640586"/>
                  </a:cubicBezTo>
                  <a:cubicBezTo>
                    <a:pt x="135402" y="1634204"/>
                    <a:pt x="79326" y="1600923"/>
                    <a:pt x="42398" y="1549863"/>
                  </a:cubicBezTo>
                  <a:cubicBezTo>
                    <a:pt x="22795" y="1522509"/>
                    <a:pt x="11853" y="1483302"/>
                    <a:pt x="5927" y="1420388"/>
                  </a:cubicBezTo>
                  <a:cubicBezTo>
                    <a:pt x="456" y="1357474"/>
                    <a:pt x="0" y="1274501"/>
                    <a:pt x="0" y="1162350"/>
                  </a:cubicBezTo>
                  <a:lnTo>
                    <a:pt x="0" y="478960"/>
                  </a:lnTo>
                  <a:cubicBezTo>
                    <a:pt x="0" y="366353"/>
                    <a:pt x="0" y="283835"/>
                    <a:pt x="5927" y="220922"/>
                  </a:cubicBezTo>
                  <a:cubicBezTo>
                    <a:pt x="11397" y="158008"/>
                    <a:pt x="22795" y="118801"/>
                    <a:pt x="42398" y="91447"/>
                  </a:cubicBezTo>
                  <a:cubicBezTo>
                    <a:pt x="78870" y="40386"/>
                    <a:pt x="135402" y="7106"/>
                    <a:pt x="197404" y="723"/>
                  </a:cubicBezTo>
                  <a:cubicBezTo>
                    <a:pt x="230228" y="-2924"/>
                    <a:pt x="268979" y="7106"/>
                    <a:pt x="325511" y="33548"/>
                  </a:cubicBezTo>
                  <a:cubicBezTo>
                    <a:pt x="382042" y="59990"/>
                    <a:pt x="452706" y="101476"/>
                    <a:pt x="548445" y="157552"/>
                  </a:cubicBezTo>
                  <a:lnTo>
                    <a:pt x="1130625" y="499019"/>
                  </a:lnTo>
                  <a:close/>
                </a:path>
              </a:pathLst>
            </a:custGeom>
            <a:gradFill>
              <a:gsLst>
                <a:gs pos="0">
                  <a:srgbClr val="61E5D8"/>
                </a:gs>
                <a:gs pos="50000">
                  <a:srgbClr val="5BBCDD"/>
                </a:gs>
                <a:gs pos="100000">
                  <a:srgbClr val="5593E2"/>
                </a:gs>
              </a:gsLst>
              <a:lin ang="17851357" scaled="1"/>
            </a:gra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6" name="Szabadkézi sokszög: alakzat 105">
              <a:extLst>
                <a:ext uri="{FF2B5EF4-FFF2-40B4-BE49-F238E27FC236}">
                  <a16:creationId xmlns:a16="http://schemas.microsoft.com/office/drawing/2014/main" id="{2B672C22-098C-8931-7206-4FC7F192DA0D}"/>
                </a:ext>
              </a:extLst>
            </p:cNvPr>
            <p:cNvSpPr/>
            <p:nvPr/>
          </p:nvSpPr>
          <p:spPr>
            <a:xfrm>
              <a:off x="1514232" y="2608573"/>
              <a:ext cx="1459327" cy="1641176"/>
            </a:xfrm>
            <a:custGeom>
              <a:avLst/>
              <a:gdLst>
                <a:gd name="connsiteX0" fmla="*/ 1130625 w 1459327"/>
                <a:gd name="connsiteY0" fmla="*/ 498563 h 1641176"/>
                <a:gd name="connsiteX1" fmla="*/ 1348088 w 1459327"/>
                <a:gd name="connsiteY1" fmla="*/ 632597 h 1641176"/>
                <a:gd name="connsiteX2" fmla="*/ 1440180 w 1459327"/>
                <a:gd name="connsiteY2" fmla="*/ 729247 h 1641176"/>
                <a:gd name="connsiteX3" fmla="*/ 1440180 w 1459327"/>
                <a:gd name="connsiteY3" fmla="*/ 911606 h 1641176"/>
                <a:gd name="connsiteX4" fmla="*/ 1348088 w 1459327"/>
                <a:gd name="connsiteY4" fmla="*/ 1008256 h 1641176"/>
                <a:gd name="connsiteX5" fmla="*/ 1130625 w 1459327"/>
                <a:gd name="connsiteY5" fmla="*/ 1142290 h 1641176"/>
                <a:gd name="connsiteX6" fmla="*/ 548445 w 1459327"/>
                <a:gd name="connsiteY6" fmla="*/ 1483757 h 1641176"/>
                <a:gd name="connsiteX7" fmla="*/ 325511 w 1459327"/>
                <a:gd name="connsiteY7" fmla="*/ 1607762 h 1641176"/>
                <a:gd name="connsiteX8" fmla="*/ 197404 w 1459327"/>
                <a:gd name="connsiteY8" fmla="*/ 1640586 h 1641176"/>
                <a:gd name="connsiteX9" fmla="*/ 42398 w 1459327"/>
                <a:gd name="connsiteY9" fmla="*/ 1549863 h 1641176"/>
                <a:gd name="connsiteX10" fmla="*/ 5927 w 1459327"/>
                <a:gd name="connsiteY10" fmla="*/ 1420388 h 1641176"/>
                <a:gd name="connsiteX11" fmla="*/ 0 w 1459327"/>
                <a:gd name="connsiteY11" fmla="*/ 1162350 h 1641176"/>
                <a:gd name="connsiteX12" fmla="*/ 0 w 1459327"/>
                <a:gd name="connsiteY12" fmla="*/ 478960 h 1641176"/>
                <a:gd name="connsiteX13" fmla="*/ 5927 w 1459327"/>
                <a:gd name="connsiteY13" fmla="*/ 220922 h 1641176"/>
                <a:gd name="connsiteX14" fmla="*/ 42398 w 1459327"/>
                <a:gd name="connsiteY14" fmla="*/ 91447 h 1641176"/>
                <a:gd name="connsiteX15" fmla="*/ 197404 w 1459327"/>
                <a:gd name="connsiteY15" fmla="*/ 723 h 1641176"/>
                <a:gd name="connsiteX16" fmla="*/ 325511 w 1459327"/>
                <a:gd name="connsiteY16" fmla="*/ 33548 h 1641176"/>
                <a:gd name="connsiteX17" fmla="*/ 548445 w 1459327"/>
                <a:gd name="connsiteY17" fmla="*/ 157552 h 1641176"/>
                <a:gd name="connsiteX18" fmla="*/ 1130625 w 1459327"/>
                <a:gd name="connsiteY18" fmla="*/ 499019 h 164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59327" h="1641176">
                  <a:moveTo>
                    <a:pt x="1130625" y="498563"/>
                  </a:moveTo>
                  <a:cubicBezTo>
                    <a:pt x="1226364" y="554638"/>
                    <a:pt x="1297028" y="596125"/>
                    <a:pt x="1348088" y="632597"/>
                  </a:cubicBezTo>
                  <a:cubicBezTo>
                    <a:pt x="1398693" y="669069"/>
                    <a:pt x="1426503" y="698246"/>
                    <a:pt x="1440180" y="729247"/>
                  </a:cubicBezTo>
                  <a:cubicBezTo>
                    <a:pt x="1465710" y="787146"/>
                    <a:pt x="1465710" y="853251"/>
                    <a:pt x="1440180" y="911606"/>
                  </a:cubicBezTo>
                  <a:cubicBezTo>
                    <a:pt x="1426503" y="942607"/>
                    <a:pt x="1398693" y="971785"/>
                    <a:pt x="1348088" y="1008256"/>
                  </a:cubicBezTo>
                  <a:cubicBezTo>
                    <a:pt x="1297484" y="1044728"/>
                    <a:pt x="1226820" y="1086215"/>
                    <a:pt x="1130625" y="1142290"/>
                  </a:cubicBezTo>
                  <a:lnTo>
                    <a:pt x="548445" y="1483757"/>
                  </a:lnTo>
                  <a:cubicBezTo>
                    <a:pt x="452706" y="1539833"/>
                    <a:pt x="382042" y="1581319"/>
                    <a:pt x="325511" y="1607762"/>
                  </a:cubicBezTo>
                  <a:cubicBezTo>
                    <a:pt x="268979" y="1634204"/>
                    <a:pt x="230228" y="1643778"/>
                    <a:pt x="197404" y="1640586"/>
                  </a:cubicBezTo>
                  <a:cubicBezTo>
                    <a:pt x="135402" y="1634204"/>
                    <a:pt x="79326" y="1600923"/>
                    <a:pt x="42398" y="1549863"/>
                  </a:cubicBezTo>
                  <a:cubicBezTo>
                    <a:pt x="22795" y="1522509"/>
                    <a:pt x="11853" y="1483302"/>
                    <a:pt x="5927" y="1420388"/>
                  </a:cubicBezTo>
                  <a:cubicBezTo>
                    <a:pt x="456" y="1357474"/>
                    <a:pt x="0" y="1274501"/>
                    <a:pt x="0" y="1162350"/>
                  </a:cubicBezTo>
                  <a:lnTo>
                    <a:pt x="0" y="478960"/>
                  </a:lnTo>
                  <a:cubicBezTo>
                    <a:pt x="0" y="366353"/>
                    <a:pt x="0" y="283835"/>
                    <a:pt x="5927" y="220922"/>
                  </a:cubicBezTo>
                  <a:cubicBezTo>
                    <a:pt x="11397" y="158008"/>
                    <a:pt x="22795" y="118801"/>
                    <a:pt x="42398" y="91447"/>
                  </a:cubicBezTo>
                  <a:cubicBezTo>
                    <a:pt x="78870" y="40386"/>
                    <a:pt x="135402" y="7106"/>
                    <a:pt x="197404" y="723"/>
                  </a:cubicBezTo>
                  <a:cubicBezTo>
                    <a:pt x="230228" y="-2924"/>
                    <a:pt x="268979" y="7106"/>
                    <a:pt x="325511" y="33548"/>
                  </a:cubicBezTo>
                  <a:cubicBezTo>
                    <a:pt x="382042" y="59990"/>
                    <a:pt x="452706" y="101476"/>
                    <a:pt x="548445" y="157552"/>
                  </a:cubicBezTo>
                  <a:lnTo>
                    <a:pt x="1130625" y="499019"/>
                  </a:lnTo>
                  <a:close/>
                </a:path>
              </a:pathLst>
            </a:custGeom>
            <a:solidFill>
              <a:srgbClr val="A9F293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7" name="Szabadkézi sokszög: alakzat 106">
              <a:extLst>
                <a:ext uri="{FF2B5EF4-FFF2-40B4-BE49-F238E27FC236}">
                  <a16:creationId xmlns:a16="http://schemas.microsoft.com/office/drawing/2014/main" id="{C97D65E3-ADCB-993B-B5D7-B00482EAEC34}"/>
                </a:ext>
              </a:extLst>
            </p:cNvPr>
            <p:cNvSpPr/>
            <p:nvPr/>
          </p:nvSpPr>
          <p:spPr>
            <a:xfrm>
              <a:off x="1514232" y="2608573"/>
              <a:ext cx="1459327" cy="1641176"/>
            </a:xfrm>
            <a:custGeom>
              <a:avLst/>
              <a:gdLst>
                <a:gd name="connsiteX0" fmla="*/ 1130625 w 1459327"/>
                <a:gd name="connsiteY0" fmla="*/ 498563 h 1641176"/>
                <a:gd name="connsiteX1" fmla="*/ 1348088 w 1459327"/>
                <a:gd name="connsiteY1" fmla="*/ 632597 h 1641176"/>
                <a:gd name="connsiteX2" fmla="*/ 1440180 w 1459327"/>
                <a:gd name="connsiteY2" fmla="*/ 729247 h 1641176"/>
                <a:gd name="connsiteX3" fmla="*/ 1440180 w 1459327"/>
                <a:gd name="connsiteY3" fmla="*/ 911606 h 1641176"/>
                <a:gd name="connsiteX4" fmla="*/ 1348088 w 1459327"/>
                <a:gd name="connsiteY4" fmla="*/ 1008256 h 1641176"/>
                <a:gd name="connsiteX5" fmla="*/ 1130625 w 1459327"/>
                <a:gd name="connsiteY5" fmla="*/ 1142290 h 1641176"/>
                <a:gd name="connsiteX6" fmla="*/ 548445 w 1459327"/>
                <a:gd name="connsiteY6" fmla="*/ 1483757 h 1641176"/>
                <a:gd name="connsiteX7" fmla="*/ 325511 w 1459327"/>
                <a:gd name="connsiteY7" fmla="*/ 1607762 h 1641176"/>
                <a:gd name="connsiteX8" fmla="*/ 197404 w 1459327"/>
                <a:gd name="connsiteY8" fmla="*/ 1640586 h 1641176"/>
                <a:gd name="connsiteX9" fmla="*/ 42398 w 1459327"/>
                <a:gd name="connsiteY9" fmla="*/ 1549863 h 1641176"/>
                <a:gd name="connsiteX10" fmla="*/ 5927 w 1459327"/>
                <a:gd name="connsiteY10" fmla="*/ 1420388 h 1641176"/>
                <a:gd name="connsiteX11" fmla="*/ 0 w 1459327"/>
                <a:gd name="connsiteY11" fmla="*/ 1162350 h 1641176"/>
                <a:gd name="connsiteX12" fmla="*/ 0 w 1459327"/>
                <a:gd name="connsiteY12" fmla="*/ 478960 h 1641176"/>
                <a:gd name="connsiteX13" fmla="*/ 5927 w 1459327"/>
                <a:gd name="connsiteY13" fmla="*/ 220922 h 1641176"/>
                <a:gd name="connsiteX14" fmla="*/ 42398 w 1459327"/>
                <a:gd name="connsiteY14" fmla="*/ 91447 h 1641176"/>
                <a:gd name="connsiteX15" fmla="*/ 197404 w 1459327"/>
                <a:gd name="connsiteY15" fmla="*/ 723 h 1641176"/>
                <a:gd name="connsiteX16" fmla="*/ 325511 w 1459327"/>
                <a:gd name="connsiteY16" fmla="*/ 33548 h 1641176"/>
                <a:gd name="connsiteX17" fmla="*/ 548445 w 1459327"/>
                <a:gd name="connsiteY17" fmla="*/ 157552 h 1641176"/>
                <a:gd name="connsiteX18" fmla="*/ 1130625 w 1459327"/>
                <a:gd name="connsiteY18" fmla="*/ 499019 h 164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59327" h="1641176">
                  <a:moveTo>
                    <a:pt x="1130625" y="498563"/>
                  </a:moveTo>
                  <a:cubicBezTo>
                    <a:pt x="1226364" y="554638"/>
                    <a:pt x="1297028" y="596125"/>
                    <a:pt x="1348088" y="632597"/>
                  </a:cubicBezTo>
                  <a:cubicBezTo>
                    <a:pt x="1398693" y="669069"/>
                    <a:pt x="1426503" y="698246"/>
                    <a:pt x="1440180" y="729247"/>
                  </a:cubicBezTo>
                  <a:cubicBezTo>
                    <a:pt x="1465710" y="787146"/>
                    <a:pt x="1465710" y="853251"/>
                    <a:pt x="1440180" y="911606"/>
                  </a:cubicBezTo>
                  <a:cubicBezTo>
                    <a:pt x="1426503" y="942607"/>
                    <a:pt x="1398693" y="971785"/>
                    <a:pt x="1348088" y="1008256"/>
                  </a:cubicBezTo>
                  <a:cubicBezTo>
                    <a:pt x="1297484" y="1044728"/>
                    <a:pt x="1226820" y="1086215"/>
                    <a:pt x="1130625" y="1142290"/>
                  </a:cubicBezTo>
                  <a:lnTo>
                    <a:pt x="548445" y="1483757"/>
                  </a:lnTo>
                  <a:cubicBezTo>
                    <a:pt x="452706" y="1539833"/>
                    <a:pt x="382042" y="1581319"/>
                    <a:pt x="325511" y="1607762"/>
                  </a:cubicBezTo>
                  <a:cubicBezTo>
                    <a:pt x="268979" y="1634204"/>
                    <a:pt x="230228" y="1643778"/>
                    <a:pt x="197404" y="1640586"/>
                  </a:cubicBezTo>
                  <a:cubicBezTo>
                    <a:pt x="135402" y="1634204"/>
                    <a:pt x="79326" y="1600923"/>
                    <a:pt x="42398" y="1549863"/>
                  </a:cubicBezTo>
                  <a:cubicBezTo>
                    <a:pt x="22795" y="1522509"/>
                    <a:pt x="11853" y="1483302"/>
                    <a:pt x="5927" y="1420388"/>
                  </a:cubicBezTo>
                  <a:cubicBezTo>
                    <a:pt x="456" y="1357474"/>
                    <a:pt x="0" y="1274501"/>
                    <a:pt x="0" y="1162350"/>
                  </a:cubicBezTo>
                  <a:lnTo>
                    <a:pt x="0" y="478960"/>
                  </a:lnTo>
                  <a:cubicBezTo>
                    <a:pt x="0" y="366353"/>
                    <a:pt x="0" y="283835"/>
                    <a:pt x="5927" y="220922"/>
                  </a:cubicBezTo>
                  <a:cubicBezTo>
                    <a:pt x="11397" y="158008"/>
                    <a:pt x="22795" y="118801"/>
                    <a:pt x="42398" y="91447"/>
                  </a:cubicBezTo>
                  <a:cubicBezTo>
                    <a:pt x="78870" y="40386"/>
                    <a:pt x="135402" y="7106"/>
                    <a:pt x="197404" y="723"/>
                  </a:cubicBezTo>
                  <a:cubicBezTo>
                    <a:pt x="230228" y="-2924"/>
                    <a:pt x="268979" y="7106"/>
                    <a:pt x="325511" y="33548"/>
                  </a:cubicBezTo>
                  <a:cubicBezTo>
                    <a:pt x="382042" y="59990"/>
                    <a:pt x="452706" y="101476"/>
                    <a:pt x="548445" y="157552"/>
                  </a:cubicBezTo>
                  <a:lnTo>
                    <a:pt x="1130625" y="499019"/>
                  </a:lnTo>
                  <a:close/>
                </a:path>
              </a:pathLst>
            </a:custGeom>
            <a:gradFill>
              <a:gsLst>
                <a:gs pos="0">
                  <a:srgbClr val="6100FF"/>
                </a:gs>
                <a:gs pos="48000">
                  <a:srgbClr val="60A9D9"/>
                </a:gs>
                <a:gs pos="100000">
                  <a:srgbClr val="60DCDA"/>
                </a:gs>
              </a:gsLst>
              <a:lin ang="8136185" scaled="1"/>
            </a:gra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8" name="Szabadkézi sokszög: alakzat 107">
              <a:extLst>
                <a:ext uri="{FF2B5EF4-FFF2-40B4-BE49-F238E27FC236}">
                  <a16:creationId xmlns:a16="http://schemas.microsoft.com/office/drawing/2014/main" id="{5DA63810-3B33-B6E3-8578-291234314937}"/>
                </a:ext>
              </a:extLst>
            </p:cNvPr>
            <p:cNvSpPr/>
            <p:nvPr/>
          </p:nvSpPr>
          <p:spPr>
            <a:xfrm>
              <a:off x="1490982" y="2585644"/>
              <a:ext cx="1504803" cy="1687677"/>
            </a:xfrm>
            <a:custGeom>
              <a:avLst/>
              <a:gdLst>
                <a:gd name="connsiteX0" fmla="*/ 233419 w 1504803"/>
                <a:gd name="connsiteY0" fmla="*/ 1686766 h 1687677"/>
                <a:gd name="connsiteX1" fmla="*/ 217463 w 1504803"/>
                <a:gd name="connsiteY1" fmla="*/ 1685854 h 1687677"/>
                <a:gd name="connsiteX2" fmla="*/ 46502 w 1504803"/>
                <a:gd name="connsiteY2" fmla="*/ 1585556 h 1687677"/>
                <a:gd name="connsiteX3" fmla="*/ 5927 w 1504803"/>
                <a:gd name="connsiteY3" fmla="*/ 1444684 h 1687677"/>
                <a:gd name="connsiteX4" fmla="*/ 0 w 1504803"/>
                <a:gd name="connsiteY4" fmla="*/ 1184367 h 1687677"/>
                <a:gd name="connsiteX5" fmla="*/ 0 w 1504803"/>
                <a:gd name="connsiteY5" fmla="*/ 501888 h 1687677"/>
                <a:gd name="connsiteX6" fmla="*/ 5927 w 1504803"/>
                <a:gd name="connsiteY6" fmla="*/ 241571 h 1687677"/>
                <a:gd name="connsiteX7" fmla="*/ 46502 w 1504803"/>
                <a:gd name="connsiteY7" fmla="*/ 100698 h 1687677"/>
                <a:gd name="connsiteX8" fmla="*/ 217919 w 1504803"/>
                <a:gd name="connsiteY8" fmla="*/ 857 h 1687677"/>
                <a:gd name="connsiteX9" fmla="*/ 358335 w 1504803"/>
                <a:gd name="connsiteY9" fmla="*/ 35505 h 1687677"/>
                <a:gd name="connsiteX10" fmla="*/ 583093 w 1504803"/>
                <a:gd name="connsiteY10" fmla="*/ 160421 h 1687677"/>
                <a:gd name="connsiteX11" fmla="*/ 1165274 w 1504803"/>
                <a:gd name="connsiteY11" fmla="*/ 501888 h 1687677"/>
                <a:gd name="connsiteX12" fmla="*/ 1384104 w 1504803"/>
                <a:gd name="connsiteY12" fmla="*/ 637290 h 1687677"/>
                <a:gd name="connsiteX13" fmla="*/ 1483946 w 1504803"/>
                <a:gd name="connsiteY13" fmla="*/ 743514 h 1687677"/>
                <a:gd name="connsiteX14" fmla="*/ 1483946 w 1504803"/>
                <a:gd name="connsiteY14" fmla="*/ 944109 h 1687677"/>
                <a:gd name="connsiteX15" fmla="*/ 1384104 w 1504803"/>
                <a:gd name="connsiteY15" fmla="*/ 1050333 h 1687677"/>
                <a:gd name="connsiteX16" fmla="*/ 1165274 w 1504803"/>
                <a:gd name="connsiteY16" fmla="*/ 1185734 h 1687677"/>
                <a:gd name="connsiteX17" fmla="*/ 583093 w 1504803"/>
                <a:gd name="connsiteY17" fmla="*/ 1527201 h 1687677"/>
                <a:gd name="connsiteX18" fmla="*/ 358335 w 1504803"/>
                <a:gd name="connsiteY18" fmla="*/ 1652117 h 1687677"/>
                <a:gd name="connsiteX19" fmla="*/ 233875 w 1504803"/>
                <a:gd name="connsiteY19" fmla="*/ 1687677 h 1687677"/>
                <a:gd name="connsiteX20" fmla="*/ 233419 w 1504803"/>
                <a:gd name="connsiteY20" fmla="*/ 45535 h 1687677"/>
                <a:gd name="connsiteX21" fmla="*/ 222934 w 1504803"/>
                <a:gd name="connsiteY21" fmla="*/ 45991 h 1687677"/>
                <a:gd name="connsiteX22" fmla="*/ 84341 w 1504803"/>
                <a:gd name="connsiteY22" fmla="*/ 127596 h 1687677"/>
                <a:gd name="connsiteX23" fmla="*/ 51972 w 1504803"/>
                <a:gd name="connsiteY23" fmla="*/ 245674 h 1687677"/>
                <a:gd name="connsiteX24" fmla="*/ 46502 w 1504803"/>
                <a:gd name="connsiteY24" fmla="*/ 501888 h 1687677"/>
                <a:gd name="connsiteX25" fmla="*/ 46502 w 1504803"/>
                <a:gd name="connsiteY25" fmla="*/ 1184823 h 1687677"/>
                <a:gd name="connsiteX26" fmla="*/ 51972 w 1504803"/>
                <a:gd name="connsiteY26" fmla="*/ 1441037 h 1687677"/>
                <a:gd name="connsiteX27" fmla="*/ 84341 w 1504803"/>
                <a:gd name="connsiteY27" fmla="*/ 1559114 h 1687677"/>
                <a:gd name="connsiteX28" fmla="*/ 222934 w 1504803"/>
                <a:gd name="connsiteY28" fmla="*/ 1640720 h 1687677"/>
                <a:gd name="connsiteX29" fmla="*/ 339188 w 1504803"/>
                <a:gd name="connsiteY29" fmla="*/ 1610175 h 1687677"/>
                <a:gd name="connsiteX30" fmla="*/ 560298 w 1504803"/>
                <a:gd name="connsiteY30" fmla="*/ 1487082 h 1687677"/>
                <a:gd name="connsiteX31" fmla="*/ 1142479 w 1504803"/>
                <a:gd name="connsiteY31" fmla="*/ 1145615 h 1687677"/>
                <a:gd name="connsiteX32" fmla="*/ 1358118 w 1504803"/>
                <a:gd name="connsiteY32" fmla="*/ 1012493 h 1687677"/>
                <a:gd name="connsiteX33" fmla="*/ 1442459 w 1504803"/>
                <a:gd name="connsiteY33" fmla="*/ 924961 h 1687677"/>
                <a:gd name="connsiteX34" fmla="*/ 1442459 w 1504803"/>
                <a:gd name="connsiteY34" fmla="*/ 761294 h 1687677"/>
                <a:gd name="connsiteX35" fmla="*/ 1358118 w 1504803"/>
                <a:gd name="connsiteY35" fmla="*/ 674217 h 1687677"/>
                <a:gd name="connsiteX36" fmla="*/ 1142479 w 1504803"/>
                <a:gd name="connsiteY36" fmla="*/ 541095 h 1687677"/>
                <a:gd name="connsiteX37" fmla="*/ 559842 w 1504803"/>
                <a:gd name="connsiteY37" fmla="*/ 199628 h 1687677"/>
                <a:gd name="connsiteX38" fmla="*/ 338732 w 1504803"/>
                <a:gd name="connsiteY38" fmla="*/ 76536 h 1687677"/>
                <a:gd name="connsiteX39" fmla="*/ 233419 w 1504803"/>
                <a:gd name="connsiteY39" fmla="*/ 45535 h 168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04803" h="1687677">
                  <a:moveTo>
                    <a:pt x="233419" y="1686766"/>
                  </a:moveTo>
                  <a:cubicBezTo>
                    <a:pt x="227949" y="1686766"/>
                    <a:pt x="222934" y="1686766"/>
                    <a:pt x="217463" y="1685854"/>
                  </a:cubicBezTo>
                  <a:cubicBezTo>
                    <a:pt x="149078" y="1678559"/>
                    <a:pt x="86620" y="1642088"/>
                    <a:pt x="46502" y="1585556"/>
                  </a:cubicBezTo>
                  <a:cubicBezTo>
                    <a:pt x="24163" y="1554555"/>
                    <a:pt x="11853" y="1512157"/>
                    <a:pt x="5927" y="1444684"/>
                  </a:cubicBezTo>
                  <a:cubicBezTo>
                    <a:pt x="0" y="1380403"/>
                    <a:pt x="0" y="1298341"/>
                    <a:pt x="0" y="1184367"/>
                  </a:cubicBezTo>
                  <a:lnTo>
                    <a:pt x="0" y="501888"/>
                  </a:lnTo>
                  <a:cubicBezTo>
                    <a:pt x="0" y="387914"/>
                    <a:pt x="0" y="305852"/>
                    <a:pt x="5927" y="241571"/>
                  </a:cubicBezTo>
                  <a:cubicBezTo>
                    <a:pt x="11853" y="174098"/>
                    <a:pt x="24163" y="132155"/>
                    <a:pt x="46502" y="100698"/>
                  </a:cubicBezTo>
                  <a:cubicBezTo>
                    <a:pt x="87076" y="44623"/>
                    <a:pt x="149534" y="8151"/>
                    <a:pt x="217919" y="857"/>
                  </a:cubicBezTo>
                  <a:cubicBezTo>
                    <a:pt x="255758" y="-3246"/>
                    <a:pt x="297701" y="7239"/>
                    <a:pt x="358335" y="35505"/>
                  </a:cubicBezTo>
                  <a:cubicBezTo>
                    <a:pt x="415778" y="62403"/>
                    <a:pt x="485987" y="103434"/>
                    <a:pt x="583093" y="160421"/>
                  </a:cubicBezTo>
                  <a:lnTo>
                    <a:pt x="1165274" y="501888"/>
                  </a:lnTo>
                  <a:cubicBezTo>
                    <a:pt x="1262380" y="558875"/>
                    <a:pt x="1332588" y="599906"/>
                    <a:pt x="1384104" y="637290"/>
                  </a:cubicBezTo>
                  <a:cubicBezTo>
                    <a:pt x="1438356" y="676497"/>
                    <a:pt x="1468445" y="707954"/>
                    <a:pt x="1483946" y="743514"/>
                  </a:cubicBezTo>
                  <a:cubicBezTo>
                    <a:pt x="1511756" y="807339"/>
                    <a:pt x="1511756" y="880283"/>
                    <a:pt x="1483946" y="944109"/>
                  </a:cubicBezTo>
                  <a:cubicBezTo>
                    <a:pt x="1468445" y="979213"/>
                    <a:pt x="1438812" y="1011126"/>
                    <a:pt x="1384104" y="1050333"/>
                  </a:cubicBezTo>
                  <a:cubicBezTo>
                    <a:pt x="1332588" y="1087260"/>
                    <a:pt x="1262380" y="1128291"/>
                    <a:pt x="1165274" y="1185734"/>
                  </a:cubicBezTo>
                  <a:lnTo>
                    <a:pt x="583093" y="1527201"/>
                  </a:lnTo>
                  <a:cubicBezTo>
                    <a:pt x="485987" y="1584189"/>
                    <a:pt x="415778" y="1625220"/>
                    <a:pt x="358335" y="1652117"/>
                  </a:cubicBezTo>
                  <a:cubicBezTo>
                    <a:pt x="305907" y="1676736"/>
                    <a:pt x="267612" y="1687677"/>
                    <a:pt x="233875" y="1687677"/>
                  </a:cubicBezTo>
                  <a:close/>
                  <a:moveTo>
                    <a:pt x="233419" y="45535"/>
                  </a:moveTo>
                  <a:cubicBezTo>
                    <a:pt x="229772" y="45535"/>
                    <a:pt x="226125" y="45535"/>
                    <a:pt x="222934" y="45991"/>
                  </a:cubicBezTo>
                  <a:cubicBezTo>
                    <a:pt x="167770" y="51917"/>
                    <a:pt x="117166" y="81551"/>
                    <a:pt x="84341" y="127596"/>
                  </a:cubicBezTo>
                  <a:cubicBezTo>
                    <a:pt x="67473" y="151303"/>
                    <a:pt x="57443" y="187775"/>
                    <a:pt x="51972" y="245674"/>
                  </a:cubicBezTo>
                  <a:cubicBezTo>
                    <a:pt x="46502" y="307676"/>
                    <a:pt x="46502" y="389281"/>
                    <a:pt x="46502" y="501888"/>
                  </a:cubicBezTo>
                  <a:lnTo>
                    <a:pt x="46502" y="1184823"/>
                  </a:lnTo>
                  <a:cubicBezTo>
                    <a:pt x="46502" y="1297429"/>
                    <a:pt x="46502" y="1379035"/>
                    <a:pt x="51972" y="1441037"/>
                  </a:cubicBezTo>
                  <a:cubicBezTo>
                    <a:pt x="57443" y="1498936"/>
                    <a:pt x="67017" y="1535408"/>
                    <a:pt x="84341" y="1559114"/>
                  </a:cubicBezTo>
                  <a:cubicBezTo>
                    <a:pt x="117166" y="1604704"/>
                    <a:pt x="167770" y="1634793"/>
                    <a:pt x="222934" y="1640720"/>
                  </a:cubicBezTo>
                  <a:cubicBezTo>
                    <a:pt x="251199" y="1643455"/>
                    <a:pt x="287215" y="1634337"/>
                    <a:pt x="339188" y="1610175"/>
                  </a:cubicBezTo>
                  <a:cubicBezTo>
                    <a:pt x="394807" y="1584189"/>
                    <a:pt x="464103" y="1543614"/>
                    <a:pt x="560298" y="1487082"/>
                  </a:cubicBezTo>
                  <a:lnTo>
                    <a:pt x="1142479" y="1145615"/>
                  </a:lnTo>
                  <a:cubicBezTo>
                    <a:pt x="1238673" y="1089084"/>
                    <a:pt x="1307970" y="1048509"/>
                    <a:pt x="1358118" y="1012493"/>
                  </a:cubicBezTo>
                  <a:cubicBezTo>
                    <a:pt x="1404620" y="978757"/>
                    <a:pt x="1431062" y="951859"/>
                    <a:pt x="1442459" y="924961"/>
                  </a:cubicBezTo>
                  <a:cubicBezTo>
                    <a:pt x="1465254" y="872989"/>
                    <a:pt x="1465254" y="813266"/>
                    <a:pt x="1442459" y="761294"/>
                  </a:cubicBezTo>
                  <a:cubicBezTo>
                    <a:pt x="1430606" y="734396"/>
                    <a:pt x="1404620" y="707498"/>
                    <a:pt x="1358118" y="674217"/>
                  </a:cubicBezTo>
                  <a:cubicBezTo>
                    <a:pt x="1307970" y="638201"/>
                    <a:pt x="1238673" y="597627"/>
                    <a:pt x="1142479" y="541095"/>
                  </a:cubicBezTo>
                  <a:lnTo>
                    <a:pt x="559842" y="199628"/>
                  </a:lnTo>
                  <a:cubicBezTo>
                    <a:pt x="463648" y="143097"/>
                    <a:pt x="394351" y="102522"/>
                    <a:pt x="338732" y="76536"/>
                  </a:cubicBezTo>
                  <a:cubicBezTo>
                    <a:pt x="293142" y="55109"/>
                    <a:pt x="259861" y="45535"/>
                    <a:pt x="233419" y="45535"/>
                  </a:cubicBezTo>
                  <a:close/>
                </a:path>
              </a:pathLst>
            </a:custGeom>
            <a:solidFill>
              <a:srgbClr val="000000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9" name="Szabadkézi sokszög: alakzat 108">
              <a:extLst>
                <a:ext uri="{FF2B5EF4-FFF2-40B4-BE49-F238E27FC236}">
                  <a16:creationId xmlns:a16="http://schemas.microsoft.com/office/drawing/2014/main" id="{716E0029-C082-6C21-06B0-897CCF6650A7}"/>
                </a:ext>
              </a:extLst>
            </p:cNvPr>
            <p:cNvSpPr/>
            <p:nvPr/>
          </p:nvSpPr>
          <p:spPr>
            <a:xfrm>
              <a:off x="2334848" y="2562526"/>
              <a:ext cx="729663" cy="822045"/>
            </a:xfrm>
            <a:custGeom>
              <a:avLst/>
              <a:gdLst>
                <a:gd name="connsiteX0" fmla="*/ 565769 w 729663"/>
                <a:gd name="connsiteY0" fmla="*/ 255115 h 822045"/>
                <a:gd name="connsiteX1" fmla="*/ 677007 w 729663"/>
                <a:gd name="connsiteY1" fmla="*/ 323499 h 822045"/>
                <a:gd name="connsiteX2" fmla="*/ 720774 w 729663"/>
                <a:gd name="connsiteY2" fmla="*/ 368633 h 822045"/>
                <a:gd name="connsiteX3" fmla="*/ 720774 w 729663"/>
                <a:gd name="connsiteY3" fmla="*/ 453430 h 822045"/>
                <a:gd name="connsiteX4" fmla="*/ 677007 w 729663"/>
                <a:gd name="connsiteY4" fmla="*/ 498564 h 822045"/>
                <a:gd name="connsiteX5" fmla="*/ 565769 w 729663"/>
                <a:gd name="connsiteY5" fmla="*/ 566949 h 822045"/>
                <a:gd name="connsiteX6" fmla="*/ 265788 w 729663"/>
                <a:gd name="connsiteY6" fmla="*/ 742469 h 822045"/>
                <a:gd name="connsiteX7" fmla="*/ 151814 w 729663"/>
                <a:gd name="connsiteY7" fmla="*/ 805839 h 822045"/>
                <a:gd name="connsiteX8" fmla="*/ 91635 w 729663"/>
                <a:gd name="connsiteY8" fmla="*/ 821795 h 822045"/>
                <a:gd name="connsiteX9" fmla="*/ 19604 w 729663"/>
                <a:gd name="connsiteY9" fmla="*/ 779853 h 822045"/>
                <a:gd name="connsiteX10" fmla="*/ 2735 w 729663"/>
                <a:gd name="connsiteY10" fmla="*/ 718763 h 822045"/>
                <a:gd name="connsiteX11" fmla="*/ 0 w 729663"/>
                <a:gd name="connsiteY11" fmla="*/ 587008 h 822045"/>
                <a:gd name="connsiteX12" fmla="*/ 0 w 729663"/>
                <a:gd name="connsiteY12" fmla="*/ 235055 h 822045"/>
                <a:gd name="connsiteX13" fmla="*/ 2735 w 729663"/>
                <a:gd name="connsiteY13" fmla="*/ 103301 h 822045"/>
                <a:gd name="connsiteX14" fmla="*/ 19604 w 729663"/>
                <a:gd name="connsiteY14" fmla="*/ 42211 h 822045"/>
                <a:gd name="connsiteX15" fmla="*/ 91635 w 729663"/>
                <a:gd name="connsiteY15" fmla="*/ 268 h 822045"/>
                <a:gd name="connsiteX16" fmla="*/ 151814 w 729663"/>
                <a:gd name="connsiteY16" fmla="*/ 16225 h 822045"/>
                <a:gd name="connsiteX17" fmla="*/ 265788 w 729663"/>
                <a:gd name="connsiteY17" fmla="*/ 79594 h 822045"/>
                <a:gd name="connsiteX18" fmla="*/ 565769 w 729663"/>
                <a:gd name="connsiteY18" fmla="*/ 255115 h 8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9663" h="822045">
                  <a:moveTo>
                    <a:pt x="565769" y="255115"/>
                  </a:moveTo>
                  <a:cubicBezTo>
                    <a:pt x="615461" y="284292"/>
                    <a:pt x="651021" y="305264"/>
                    <a:pt x="677007" y="323499"/>
                  </a:cubicBezTo>
                  <a:cubicBezTo>
                    <a:pt x="702538" y="341735"/>
                    <a:pt x="714847" y="355412"/>
                    <a:pt x="720774" y="368633"/>
                  </a:cubicBezTo>
                  <a:cubicBezTo>
                    <a:pt x="732627" y="395531"/>
                    <a:pt x="732627" y="426076"/>
                    <a:pt x="720774" y="453430"/>
                  </a:cubicBezTo>
                  <a:cubicBezTo>
                    <a:pt x="714847" y="466651"/>
                    <a:pt x="702538" y="480328"/>
                    <a:pt x="677007" y="498564"/>
                  </a:cubicBezTo>
                  <a:cubicBezTo>
                    <a:pt x="651477" y="516800"/>
                    <a:pt x="615461" y="537771"/>
                    <a:pt x="565769" y="566949"/>
                  </a:cubicBezTo>
                  <a:lnTo>
                    <a:pt x="265788" y="742469"/>
                  </a:lnTo>
                  <a:cubicBezTo>
                    <a:pt x="216095" y="771647"/>
                    <a:pt x="180535" y="792618"/>
                    <a:pt x="151814" y="805839"/>
                  </a:cubicBezTo>
                  <a:cubicBezTo>
                    <a:pt x="123092" y="819060"/>
                    <a:pt x="105312" y="823163"/>
                    <a:pt x="91635" y="821795"/>
                  </a:cubicBezTo>
                  <a:cubicBezTo>
                    <a:pt x="62914" y="818604"/>
                    <a:pt x="36928" y="803560"/>
                    <a:pt x="19604" y="779853"/>
                  </a:cubicBezTo>
                  <a:cubicBezTo>
                    <a:pt x="11397" y="768455"/>
                    <a:pt x="5927" y="750675"/>
                    <a:pt x="2735" y="718763"/>
                  </a:cubicBezTo>
                  <a:cubicBezTo>
                    <a:pt x="0" y="687306"/>
                    <a:pt x="0" y="645363"/>
                    <a:pt x="0" y="587008"/>
                  </a:cubicBezTo>
                  <a:lnTo>
                    <a:pt x="0" y="235055"/>
                  </a:lnTo>
                  <a:cubicBezTo>
                    <a:pt x="0" y="177156"/>
                    <a:pt x="0" y="135214"/>
                    <a:pt x="2735" y="103301"/>
                  </a:cubicBezTo>
                  <a:cubicBezTo>
                    <a:pt x="5471" y="71388"/>
                    <a:pt x="10942" y="54064"/>
                    <a:pt x="19604" y="42211"/>
                  </a:cubicBezTo>
                  <a:cubicBezTo>
                    <a:pt x="36472" y="18504"/>
                    <a:pt x="62914" y="3004"/>
                    <a:pt x="91635" y="268"/>
                  </a:cubicBezTo>
                  <a:cubicBezTo>
                    <a:pt x="105312" y="-1100"/>
                    <a:pt x="123092" y="2548"/>
                    <a:pt x="151814" y="16225"/>
                  </a:cubicBezTo>
                  <a:cubicBezTo>
                    <a:pt x="180079" y="29446"/>
                    <a:pt x="216095" y="50417"/>
                    <a:pt x="265788" y="79594"/>
                  </a:cubicBezTo>
                  <a:lnTo>
                    <a:pt x="565769" y="255115"/>
                  </a:lnTo>
                  <a:close/>
                </a:path>
              </a:pathLst>
            </a:custGeom>
            <a:gradFill>
              <a:gsLst>
                <a:gs pos="0">
                  <a:srgbClr val="61E5D8"/>
                </a:gs>
                <a:gs pos="50000">
                  <a:srgbClr val="5BBCDD"/>
                </a:gs>
                <a:gs pos="100000">
                  <a:srgbClr val="5593E2"/>
                </a:gs>
              </a:gsLst>
              <a:lin ang="17845657" scaled="1"/>
            </a:gra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10" name="Szabadkézi sokszög: alakzat 109">
              <a:extLst>
                <a:ext uri="{FF2B5EF4-FFF2-40B4-BE49-F238E27FC236}">
                  <a16:creationId xmlns:a16="http://schemas.microsoft.com/office/drawing/2014/main" id="{3F0FA2CA-A61C-D779-B854-099536196FA5}"/>
                </a:ext>
              </a:extLst>
            </p:cNvPr>
            <p:cNvSpPr/>
            <p:nvPr/>
          </p:nvSpPr>
          <p:spPr>
            <a:xfrm>
              <a:off x="2334848" y="2562526"/>
              <a:ext cx="729663" cy="822045"/>
            </a:xfrm>
            <a:custGeom>
              <a:avLst/>
              <a:gdLst>
                <a:gd name="connsiteX0" fmla="*/ 565769 w 729663"/>
                <a:gd name="connsiteY0" fmla="*/ 255115 h 822045"/>
                <a:gd name="connsiteX1" fmla="*/ 677007 w 729663"/>
                <a:gd name="connsiteY1" fmla="*/ 323499 h 822045"/>
                <a:gd name="connsiteX2" fmla="*/ 720774 w 729663"/>
                <a:gd name="connsiteY2" fmla="*/ 368633 h 822045"/>
                <a:gd name="connsiteX3" fmla="*/ 720774 w 729663"/>
                <a:gd name="connsiteY3" fmla="*/ 453430 h 822045"/>
                <a:gd name="connsiteX4" fmla="*/ 677007 w 729663"/>
                <a:gd name="connsiteY4" fmla="*/ 498564 h 822045"/>
                <a:gd name="connsiteX5" fmla="*/ 565769 w 729663"/>
                <a:gd name="connsiteY5" fmla="*/ 566949 h 822045"/>
                <a:gd name="connsiteX6" fmla="*/ 265788 w 729663"/>
                <a:gd name="connsiteY6" fmla="*/ 742469 h 822045"/>
                <a:gd name="connsiteX7" fmla="*/ 151814 w 729663"/>
                <a:gd name="connsiteY7" fmla="*/ 805839 h 822045"/>
                <a:gd name="connsiteX8" fmla="*/ 91635 w 729663"/>
                <a:gd name="connsiteY8" fmla="*/ 821795 h 822045"/>
                <a:gd name="connsiteX9" fmla="*/ 19604 w 729663"/>
                <a:gd name="connsiteY9" fmla="*/ 779853 h 822045"/>
                <a:gd name="connsiteX10" fmla="*/ 2735 w 729663"/>
                <a:gd name="connsiteY10" fmla="*/ 718763 h 822045"/>
                <a:gd name="connsiteX11" fmla="*/ 0 w 729663"/>
                <a:gd name="connsiteY11" fmla="*/ 587008 h 822045"/>
                <a:gd name="connsiteX12" fmla="*/ 0 w 729663"/>
                <a:gd name="connsiteY12" fmla="*/ 235055 h 822045"/>
                <a:gd name="connsiteX13" fmla="*/ 2735 w 729663"/>
                <a:gd name="connsiteY13" fmla="*/ 103301 h 822045"/>
                <a:gd name="connsiteX14" fmla="*/ 19604 w 729663"/>
                <a:gd name="connsiteY14" fmla="*/ 42211 h 822045"/>
                <a:gd name="connsiteX15" fmla="*/ 91635 w 729663"/>
                <a:gd name="connsiteY15" fmla="*/ 268 h 822045"/>
                <a:gd name="connsiteX16" fmla="*/ 151814 w 729663"/>
                <a:gd name="connsiteY16" fmla="*/ 16225 h 822045"/>
                <a:gd name="connsiteX17" fmla="*/ 265788 w 729663"/>
                <a:gd name="connsiteY17" fmla="*/ 79594 h 822045"/>
                <a:gd name="connsiteX18" fmla="*/ 565769 w 729663"/>
                <a:gd name="connsiteY18" fmla="*/ 255115 h 8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9663" h="822045">
                  <a:moveTo>
                    <a:pt x="565769" y="255115"/>
                  </a:moveTo>
                  <a:cubicBezTo>
                    <a:pt x="615461" y="284292"/>
                    <a:pt x="651021" y="305264"/>
                    <a:pt x="677007" y="323499"/>
                  </a:cubicBezTo>
                  <a:cubicBezTo>
                    <a:pt x="702538" y="341735"/>
                    <a:pt x="714847" y="355412"/>
                    <a:pt x="720774" y="368633"/>
                  </a:cubicBezTo>
                  <a:cubicBezTo>
                    <a:pt x="732627" y="395531"/>
                    <a:pt x="732627" y="426076"/>
                    <a:pt x="720774" y="453430"/>
                  </a:cubicBezTo>
                  <a:cubicBezTo>
                    <a:pt x="714847" y="466651"/>
                    <a:pt x="702538" y="480328"/>
                    <a:pt x="677007" y="498564"/>
                  </a:cubicBezTo>
                  <a:cubicBezTo>
                    <a:pt x="651477" y="516800"/>
                    <a:pt x="615461" y="537771"/>
                    <a:pt x="565769" y="566949"/>
                  </a:cubicBezTo>
                  <a:lnTo>
                    <a:pt x="265788" y="742469"/>
                  </a:lnTo>
                  <a:cubicBezTo>
                    <a:pt x="216095" y="771647"/>
                    <a:pt x="180535" y="792618"/>
                    <a:pt x="151814" y="805839"/>
                  </a:cubicBezTo>
                  <a:cubicBezTo>
                    <a:pt x="123092" y="819060"/>
                    <a:pt x="105312" y="823163"/>
                    <a:pt x="91635" y="821795"/>
                  </a:cubicBezTo>
                  <a:cubicBezTo>
                    <a:pt x="62914" y="818604"/>
                    <a:pt x="36928" y="803560"/>
                    <a:pt x="19604" y="779853"/>
                  </a:cubicBezTo>
                  <a:cubicBezTo>
                    <a:pt x="11397" y="768455"/>
                    <a:pt x="5927" y="750675"/>
                    <a:pt x="2735" y="718763"/>
                  </a:cubicBezTo>
                  <a:cubicBezTo>
                    <a:pt x="0" y="687306"/>
                    <a:pt x="0" y="645363"/>
                    <a:pt x="0" y="587008"/>
                  </a:cubicBezTo>
                  <a:lnTo>
                    <a:pt x="0" y="235055"/>
                  </a:lnTo>
                  <a:cubicBezTo>
                    <a:pt x="0" y="177156"/>
                    <a:pt x="0" y="135214"/>
                    <a:pt x="2735" y="103301"/>
                  </a:cubicBezTo>
                  <a:cubicBezTo>
                    <a:pt x="5471" y="71388"/>
                    <a:pt x="10942" y="54064"/>
                    <a:pt x="19604" y="42211"/>
                  </a:cubicBezTo>
                  <a:cubicBezTo>
                    <a:pt x="36472" y="18504"/>
                    <a:pt x="62914" y="3004"/>
                    <a:pt x="91635" y="268"/>
                  </a:cubicBezTo>
                  <a:cubicBezTo>
                    <a:pt x="105312" y="-1100"/>
                    <a:pt x="123092" y="2548"/>
                    <a:pt x="151814" y="16225"/>
                  </a:cubicBezTo>
                  <a:cubicBezTo>
                    <a:pt x="180079" y="29446"/>
                    <a:pt x="216095" y="50417"/>
                    <a:pt x="265788" y="79594"/>
                  </a:cubicBezTo>
                  <a:lnTo>
                    <a:pt x="565769" y="255115"/>
                  </a:lnTo>
                  <a:close/>
                </a:path>
              </a:pathLst>
            </a:custGeom>
            <a:solidFill>
              <a:srgbClr val="A9F293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11" name="Szabadkézi sokszög: alakzat 110">
              <a:extLst>
                <a:ext uri="{FF2B5EF4-FFF2-40B4-BE49-F238E27FC236}">
                  <a16:creationId xmlns:a16="http://schemas.microsoft.com/office/drawing/2014/main" id="{A7A903ED-D3B3-55DB-5569-451D33C6CA74}"/>
                </a:ext>
              </a:extLst>
            </p:cNvPr>
            <p:cNvSpPr/>
            <p:nvPr/>
          </p:nvSpPr>
          <p:spPr>
            <a:xfrm>
              <a:off x="2334848" y="2562526"/>
              <a:ext cx="729663" cy="822045"/>
            </a:xfrm>
            <a:custGeom>
              <a:avLst/>
              <a:gdLst>
                <a:gd name="connsiteX0" fmla="*/ 565769 w 729663"/>
                <a:gd name="connsiteY0" fmla="*/ 255115 h 822045"/>
                <a:gd name="connsiteX1" fmla="*/ 677007 w 729663"/>
                <a:gd name="connsiteY1" fmla="*/ 323499 h 822045"/>
                <a:gd name="connsiteX2" fmla="*/ 720774 w 729663"/>
                <a:gd name="connsiteY2" fmla="*/ 368633 h 822045"/>
                <a:gd name="connsiteX3" fmla="*/ 720774 w 729663"/>
                <a:gd name="connsiteY3" fmla="*/ 453430 h 822045"/>
                <a:gd name="connsiteX4" fmla="*/ 677007 w 729663"/>
                <a:gd name="connsiteY4" fmla="*/ 498564 h 822045"/>
                <a:gd name="connsiteX5" fmla="*/ 565769 w 729663"/>
                <a:gd name="connsiteY5" fmla="*/ 566949 h 822045"/>
                <a:gd name="connsiteX6" fmla="*/ 265788 w 729663"/>
                <a:gd name="connsiteY6" fmla="*/ 742469 h 822045"/>
                <a:gd name="connsiteX7" fmla="*/ 151814 w 729663"/>
                <a:gd name="connsiteY7" fmla="*/ 805839 h 822045"/>
                <a:gd name="connsiteX8" fmla="*/ 91635 w 729663"/>
                <a:gd name="connsiteY8" fmla="*/ 821795 h 822045"/>
                <a:gd name="connsiteX9" fmla="*/ 19604 w 729663"/>
                <a:gd name="connsiteY9" fmla="*/ 779853 h 822045"/>
                <a:gd name="connsiteX10" fmla="*/ 2735 w 729663"/>
                <a:gd name="connsiteY10" fmla="*/ 718763 h 822045"/>
                <a:gd name="connsiteX11" fmla="*/ 0 w 729663"/>
                <a:gd name="connsiteY11" fmla="*/ 587008 h 822045"/>
                <a:gd name="connsiteX12" fmla="*/ 0 w 729663"/>
                <a:gd name="connsiteY12" fmla="*/ 235055 h 822045"/>
                <a:gd name="connsiteX13" fmla="*/ 2735 w 729663"/>
                <a:gd name="connsiteY13" fmla="*/ 103301 h 822045"/>
                <a:gd name="connsiteX14" fmla="*/ 19604 w 729663"/>
                <a:gd name="connsiteY14" fmla="*/ 42211 h 822045"/>
                <a:gd name="connsiteX15" fmla="*/ 91635 w 729663"/>
                <a:gd name="connsiteY15" fmla="*/ 268 h 822045"/>
                <a:gd name="connsiteX16" fmla="*/ 151814 w 729663"/>
                <a:gd name="connsiteY16" fmla="*/ 16225 h 822045"/>
                <a:gd name="connsiteX17" fmla="*/ 265788 w 729663"/>
                <a:gd name="connsiteY17" fmla="*/ 79594 h 822045"/>
                <a:gd name="connsiteX18" fmla="*/ 565769 w 729663"/>
                <a:gd name="connsiteY18" fmla="*/ 255115 h 8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9663" h="822045">
                  <a:moveTo>
                    <a:pt x="565769" y="255115"/>
                  </a:moveTo>
                  <a:cubicBezTo>
                    <a:pt x="615461" y="284292"/>
                    <a:pt x="651021" y="305264"/>
                    <a:pt x="677007" y="323499"/>
                  </a:cubicBezTo>
                  <a:cubicBezTo>
                    <a:pt x="702538" y="341735"/>
                    <a:pt x="714847" y="355412"/>
                    <a:pt x="720774" y="368633"/>
                  </a:cubicBezTo>
                  <a:cubicBezTo>
                    <a:pt x="732627" y="395531"/>
                    <a:pt x="732627" y="426076"/>
                    <a:pt x="720774" y="453430"/>
                  </a:cubicBezTo>
                  <a:cubicBezTo>
                    <a:pt x="714847" y="466651"/>
                    <a:pt x="702538" y="480328"/>
                    <a:pt x="677007" y="498564"/>
                  </a:cubicBezTo>
                  <a:cubicBezTo>
                    <a:pt x="651477" y="516800"/>
                    <a:pt x="615461" y="537771"/>
                    <a:pt x="565769" y="566949"/>
                  </a:cubicBezTo>
                  <a:lnTo>
                    <a:pt x="265788" y="742469"/>
                  </a:lnTo>
                  <a:cubicBezTo>
                    <a:pt x="216095" y="771647"/>
                    <a:pt x="180535" y="792618"/>
                    <a:pt x="151814" y="805839"/>
                  </a:cubicBezTo>
                  <a:cubicBezTo>
                    <a:pt x="123092" y="819060"/>
                    <a:pt x="105312" y="823163"/>
                    <a:pt x="91635" y="821795"/>
                  </a:cubicBezTo>
                  <a:cubicBezTo>
                    <a:pt x="62914" y="818604"/>
                    <a:pt x="36928" y="803560"/>
                    <a:pt x="19604" y="779853"/>
                  </a:cubicBezTo>
                  <a:cubicBezTo>
                    <a:pt x="11397" y="768455"/>
                    <a:pt x="5927" y="750675"/>
                    <a:pt x="2735" y="718763"/>
                  </a:cubicBezTo>
                  <a:cubicBezTo>
                    <a:pt x="0" y="687306"/>
                    <a:pt x="0" y="645363"/>
                    <a:pt x="0" y="587008"/>
                  </a:cubicBezTo>
                  <a:lnTo>
                    <a:pt x="0" y="235055"/>
                  </a:lnTo>
                  <a:cubicBezTo>
                    <a:pt x="0" y="177156"/>
                    <a:pt x="0" y="135214"/>
                    <a:pt x="2735" y="103301"/>
                  </a:cubicBezTo>
                  <a:cubicBezTo>
                    <a:pt x="5471" y="71388"/>
                    <a:pt x="10942" y="54064"/>
                    <a:pt x="19604" y="42211"/>
                  </a:cubicBezTo>
                  <a:cubicBezTo>
                    <a:pt x="36472" y="18504"/>
                    <a:pt x="62914" y="3004"/>
                    <a:pt x="91635" y="268"/>
                  </a:cubicBezTo>
                  <a:cubicBezTo>
                    <a:pt x="105312" y="-1100"/>
                    <a:pt x="123092" y="2548"/>
                    <a:pt x="151814" y="16225"/>
                  </a:cubicBezTo>
                  <a:cubicBezTo>
                    <a:pt x="180079" y="29446"/>
                    <a:pt x="216095" y="50417"/>
                    <a:pt x="265788" y="79594"/>
                  </a:cubicBezTo>
                  <a:lnTo>
                    <a:pt x="565769" y="255115"/>
                  </a:lnTo>
                  <a:close/>
                </a:path>
              </a:pathLst>
            </a:custGeom>
            <a:solidFill>
              <a:srgbClr val="6100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12" name="Szabadkézi sokszög: alakzat 111">
              <a:extLst>
                <a:ext uri="{FF2B5EF4-FFF2-40B4-BE49-F238E27FC236}">
                  <a16:creationId xmlns:a16="http://schemas.microsoft.com/office/drawing/2014/main" id="{0F124772-48AE-D9AE-C855-6FC1D995DE69}"/>
                </a:ext>
              </a:extLst>
            </p:cNvPr>
            <p:cNvSpPr/>
            <p:nvPr/>
          </p:nvSpPr>
          <p:spPr>
            <a:xfrm>
              <a:off x="2311597" y="2540097"/>
              <a:ext cx="775025" cy="866107"/>
            </a:xfrm>
            <a:custGeom>
              <a:avLst/>
              <a:gdLst>
                <a:gd name="connsiteX0" fmla="*/ 120357 w 775025"/>
                <a:gd name="connsiteY0" fmla="*/ 866108 h 866107"/>
                <a:gd name="connsiteX1" fmla="*/ 112151 w 775025"/>
                <a:gd name="connsiteY1" fmla="*/ 866108 h 866107"/>
                <a:gd name="connsiteX2" fmla="*/ 24163 w 775025"/>
                <a:gd name="connsiteY2" fmla="*/ 814591 h 866107"/>
                <a:gd name="connsiteX3" fmla="*/ 3191 w 775025"/>
                <a:gd name="connsiteY3" fmla="*/ 742560 h 866107"/>
                <a:gd name="connsiteX4" fmla="*/ 0 w 775025"/>
                <a:gd name="connsiteY4" fmla="*/ 608982 h 866107"/>
                <a:gd name="connsiteX5" fmla="*/ 0 w 775025"/>
                <a:gd name="connsiteY5" fmla="*/ 257485 h 866107"/>
                <a:gd name="connsiteX6" fmla="*/ 3191 w 775025"/>
                <a:gd name="connsiteY6" fmla="*/ 123907 h 866107"/>
                <a:gd name="connsiteX7" fmla="*/ 24163 w 775025"/>
                <a:gd name="connsiteY7" fmla="*/ 51875 h 866107"/>
                <a:gd name="connsiteX8" fmla="*/ 112151 w 775025"/>
                <a:gd name="connsiteY8" fmla="*/ 358 h 866107"/>
                <a:gd name="connsiteX9" fmla="*/ 184183 w 775025"/>
                <a:gd name="connsiteY9" fmla="*/ 18138 h 866107"/>
                <a:gd name="connsiteX10" fmla="*/ 299980 w 775025"/>
                <a:gd name="connsiteY10" fmla="*/ 82420 h 866107"/>
                <a:gd name="connsiteX11" fmla="*/ 599961 w 775025"/>
                <a:gd name="connsiteY11" fmla="*/ 257941 h 866107"/>
                <a:gd name="connsiteX12" fmla="*/ 712568 w 775025"/>
                <a:gd name="connsiteY12" fmla="*/ 327237 h 866107"/>
                <a:gd name="connsiteX13" fmla="*/ 764084 w 775025"/>
                <a:gd name="connsiteY13" fmla="*/ 381489 h 866107"/>
                <a:gd name="connsiteX14" fmla="*/ 764084 w 775025"/>
                <a:gd name="connsiteY14" fmla="*/ 484522 h 866107"/>
                <a:gd name="connsiteX15" fmla="*/ 712568 w 775025"/>
                <a:gd name="connsiteY15" fmla="*/ 538773 h 866107"/>
                <a:gd name="connsiteX16" fmla="*/ 599961 w 775025"/>
                <a:gd name="connsiteY16" fmla="*/ 608070 h 866107"/>
                <a:gd name="connsiteX17" fmla="*/ 299980 w 775025"/>
                <a:gd name="connsiteY17" fmla="*/ 783590 h 866107"/>
                <a:gd name="connsiteX18" fmla="*/ 184183 w 775025"/>
                <a:gd name="connsiteY18" fmla="*/ 847872 h 866107"/>
                <a:gd name="connsiteX19" fmla="*/ 119901 w 775025"/>
                <a:gd name="connsiteY19" fmla="*/ 866108 h 866107"/>
                <a:gd name="connsiteX20" fmla="*/ 120357 w 775025"/>
                <a:gd name="connsiteY20" fmla="*/ 45492 h 866107"/>
                <a:gd name="connsiteX21" fmla="*/ 117166 w 775025"/>
                <a:gd name="connsiteY21" fmla="*/ 45492 h 866107"/>
                <a:gd name="connsiteX22" fmla="*/ 61090 w 775025"/>
                <a:gd name="connsiteY22" fmla="*/ 78317 h 866107"/>
                <a:gd name="connsiteX23" fmla="*/ 48781 w 775025"/>
                <a:gd name="connsiteY23" fmla="*/ 128010 h 866107"/>
                <a:gd name="connsiteX24" fmla="*/ 46046 w 775025"/>
                <a:gd name="connsiteY24" fmla="*/ 257485 h 866107"/>
                <a:gd name="connsiteX25" fmla="*/ 46046 w 775025"/>
                <a:gd name="connsiteY25" fmla="*/ 608070 h 866107"/>
                <a:gd name="connsiteX26" fmla="*/ 48781 w 775025"/>
                <a:gd name="connsiteY26" fmla="*/ 737545 h 866107"/>
                <a:gd name="connsiteX27" fmla="*/ 61090 w 775025"/>
                <a:gd name="connsiteY27" fmla="*/ 787238 h 866107"/>
                <a:gd name="connsiteX28" fmla="*/ 117166 w 775025"/>
                <a:gd name="connsiteY28" fmla="*/ 820062 h 866107"/>
                <a:gd name="connsiteX29" fmla="*/ 165491 w 775025"/>
                <a:gd name="connsiteY29" fmla="*/ 806385 h 866107"/>
                <a:gd name="connsiteX30" fmla="*/ 277641 w 775025"/>
                <a:gd name="connsiteY30" fmla="*/ 743927 h 866107"/>
                <a:gd name="connsiteX31" fmla="*/ 577622 w 775025"/>
                <a:gd name="connsiteY31" fmla="*/ 568407 h 866107"/>
                <a:gd name="connsiteX32" fmla="*/ 687037 w 775025"/>
                <a:gd name="connsiteY32" fmla="*/ 501390 h 866107"/>
                <a:gd name="connsiteX33" fmla="*/ 723053 w 775025"/>
                <a:gd name="connsiteY33" fmla="*/ 465830 h 866107"/>
                <a:gd name="connsiteX34" fmla="*/ 723053 w 775025"/>
                <a:gd name="connsiteY34" fmla="*/ 399725 h 866107"/>
                <a:gd name="connsiteX35" fmla="*/ 687037 w 775025"/>
                <a:gd name="connsiteY35" fmla="*/ 364165 h 866107"/>
                <a:gd name="connsiteX36" fmla="*/ 577622 w 775025"/>
                <a:gd name="connsiteY36" fmla="*/ 297148 h 866107"/>
                <a:gd name="connsiteX37" fmla="*/ 277641 w 775025"/>
                <a:gd name="connsiteY37" fmla="*/ 121627 h 866107"/>
                <a:gd name="connsiteX38" fmla="*/ 165491 w 775025"/>
                <a:gd name="connsiteY38" fmla="*/ 59169 h 866107"/>
                <a:gd name="connsiteX39" fmla="*/ 120357 w 775025"/>
                <a:gd name="connsiteY39" fmla="*/ 45036 h 8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5025" h="866107">
                  <a:moveTo>
                    <a:pt x="120357" y="866108"/>
                  </a:moveTo>
                  <a:cubicBezTo>
                    <a:pt x="117622" y="866108"/>
                    <a:pt x="114886" y="866108"/>
                    <a:pt x="112151" y="866108"/>
                  </a:cubicBezTo>
                  <a:cubicBezTo>
                    <a:pt x="77047" y="862461"/>
                    <a:pt x="44678" y="843769"/>
                    <a:pt x="24163" y="814591"/>
                  </a:cubicBezTo>
                  <a:cubicBezTo>
                    <a:pt x="12765" y="798635"/>
                    <a:pt x="6383" y="776752"/>
                    <a:pt x="3191" y="742560"/>
                  </a:cubicBezTo>
                  <a:cubicBezTo>
                    <a:pt x="0" y="709735"/>
                    <a:pt x="0" y="667336"/>
                    <a:pt x="0" y="608982"/>
                  </a:cubicBezTo>
                  <a:lnTo>
                    <a:pt x="0" y="257485"/>
                  </a:lnTo>
                  <a:cubicBezTo>
                    <a:pt x="0" y="199130"/>
                    <a:pt x="0" y="156731"/>
                    <a:pt x="3191" y="123907"/>
                  </a:cubicBezTo>
                  <a:cubicBezTo>
                    <a:pt x="6383" y="89258"/>
                    <a:pt x="12765" y="67831"/>
                    <a:pt x="24163" y="51875"/>
                  </a:cubicBezTo>
                  <a:cubicBezTo>
                    <a:pt x="45134" y="22697"/>
                    <a:pt x="77047" y="4006"/>
                    <a:pt x="112151" y="358"/>
                  </a:cubicBezTo>
                  <a:cubicBezTo>
                    <a:pt x="131298" y="-1465"/>
                    <a:pt x="153182" y="3550"/>
                    <a:pt x="184183" y="18138"/>
                  </a:cubicBezTo>
                  <a:cubicBezTo>
                    <a:pt x="213816" y="31815"/>
                    <a:pt x="252111" y="54154"/>
                    <a:pt x="299980" y="82420"/>
                  </a:cubicBezTo>
                  <a:lnTo>
                    <a:pt x="599961" y="257941"/>
                  </a:lnTo>
                  <a:cubicBezTo>
                    <a:pt x="650110" y="287118"/>
                    <a:pt x="686126" y="308089"/>
                    <a:pt x="712568" y="327237"/>
                  </a:cubicBezTo>
                  <a:cubicBezTo>
                    <a:pt x="740833" y="347296"/>
                    <a:pt x="755878" y="363709"/>
                    <a:pt x="764084" y="381489"/>
                  </a:cubicBezTo>
                  <a:cubicBezTo>
                    <a:pt x="778673" y="414313"/>
                    <a:pt x="778673" y="451697"/>
                    <a:pt x="764084" y="484522"/>
                  </a:cubicBezTo>
                  <a:cubicBezTo>
                    <a:pt x="756334" y="502757"/>
                    <a:pt x="740833" y="518714"/>
                    <a:pt x="712568" y="538773"/>
                  </a:cubicBezTo>
                  <a:cubicBezTo>
                    <a:pt x="686126" y="557921"/>
                    <a:pt x="649654" y="578892"/>
                    <a:pt x="599961" y="608070"/>
                  </a:cubicBezTo>
                  <a:lnTo>
                    <a:pt x="299980" y="783590"/>
                  </a:lnTo>
                  <a:cubicBezTo>
                    <a:pt x="252111" y="811856"/>
                    <a:pt x="213816" y="833739"/>
                    <a:pt x="184183" y="847872"/>
                  </a:cubicBezTo>
                  <a:cubicBezTo>
                    <a:pt x="157285" y="860637"/>
                    <a:pt x="137681" y="866108"/>
                    <a:pt x="119901" y="866108"/>
                  </a:cubicBezTo>
                  <a:close/>
                  <a:moveTo>
                    <a:pt x="120357" y="45492"/>
                  </a:moveTo>
                  <a:cubicBezTo>
                    <a:pt x="120357" y="45492"/>
                    <a:pt x="118077" y="45492"/>
                    <a:pt x="117166" y="45492"/>
                  </a:cubicBezTo>
                  <a:cubicBezTo>
                    <a:pt x="94827" y="47772"/>
                    <a:pt x="74311" y="59625"/>
                    <a:pt x="61090" y="78317"/>
                  </a:cubicBezTo>
                  <a:cubicBezTo>
                    <a:pt x="54708" y="86979"/>
                    <a:pt x="51061" y="102935"/>
                    <a:pt x="48781" y="128010"/>
                  </a:cubicBezTo>
                  <a:cubicBezTo>
                    <a:pt x="46046" y="159011"/>
                    <a:pt x="46046" y="200042"/>
                    <a:pt x="46046" y="257485"/>
                  </a:cubicBezTo>
                  <a:lnTo>
                    <a:pt x="46046" y="608070"/>
                  </a:lnTo>
                  <a:cubicBezTo>
                    <a:pt x="46046" y="665513"/>
                    <a:pt x="46046" y="706544"/>
                    <a:pt x="48781" y="737545"/>
                  </a:cubicBezTo>
                  <a:cubicBezTo>
                    <a:pt x="51061" y="762619"/>
                    <a:pt x="55164" y="778575"/>
                    <a:pt x="61090" y="787238"/>
                  </a:cubicBezTo>
                  <a:cubicBezTo>
                    <a:pt x="74311" y="805473"/>
                    <a:pt x="94827" y="817783"/>
                    <a:pt x="117166" y="820062"/>
                  </a:cubicBezTo>
                  <a:cubicBezTo>
                    <a:pt x="127651" y="820974"/>
                    <a:pt x="143152" y="816871"/>
                    <a:pt x="165491" y="806385"/>
                  </a:cubicBezTo>
                  <a:cubicBezTo>
                    <a:pt x="193300" y="793164"/>
                    <a:pt x="230684" y="771737"/>
                    <a:pt x="277641" y="743927"/>
                  </a:cubicBezTo>
                  <a:lnTo>
                    <a:pt x="577622" y="568407"/>
                  </a:lnTo>
                  <a:cubicBezTo>
                    <a:pt x="626403" y="539685"/>
                    <a:pt x="661963" y="519170"/>
                    <a:pt x="687037" y="501390"/>
                  </a:cubicBezTo>
                  <a:cubicBezTo>
                    <a:pt x="707553" y="486801"/>
                    <a:pt x="718950" y="475404"/>
                    <a:pt x="723053" y="465830"/>
                  </a:cubicBezTo>
                  <a:cubicBezTo>
                    <a:pt x="732171" y="444859"/>
                    <a:pt x="732171" y="420696"/>
                    <a:pt x="723053" y="399725"/>
                  </a:cubicBezTo>
                  <a:cubicBezTo>
                    <a:pt x="718950" y="390151"/>
                    <a:pt x="707097" y="378753"/>
                    <a:pt x="687037" y="364165"/>
                  </a:cubicBezTo>
                  <a:cubicBezTo>
                    <a:pt x="661963" y="346385"/>
                    <a:pt x="626859" y="325413"/>
                    <a:pt x="577622" y="297148"/>
                  </a:cubicBezTo>
                  <a:lnTo>
                    <a:pt x="277641" y="121627"/>
                  </a:lnTo>
                  <a:cubicBezTo>
                    <a:pt x="230684" y="94273"/>
                    <a:pt x="193300" y="72390"/>
                    <a:pt x="165491" y="59169"/>
                  </a:cubicBezTo>
                  <a:cubicBezTo>
                    <a:pt x="145431" y="49595"/>
                    <a:pt x="130843" y="45036"/>
                    <a:pt x="120357" y="45036"/>
                  </a:cubicBezTo>
                  <a:close/>
                </a:path>
              </a:pathLst>
            </a:custGeom>
            <a:solidFill>
              <a:srgbClr val="000000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</p:grpSp>
      <p:grpSp>
        <p:nvGrpSpPr>
          <p:cNvPr id="73" name="Ábra 71">
            <a:extLst>
              <a:ext uri="{FF2B5EF4-FFF2-40B4-BE49-F238E27FC236}">
                <a16:creationId xmlns:a16="http://schemas.microsoft.com/office/drawing/2014/main" id="{C3A5D113-7C75-5D56-3CE2-51705079EB64}"/>
              </a:ext>
            </a:extLst>
          </p:cNvPr>
          <p:cNvGrpSpPr/>
          <p:nvPr/>
        </p:nvGrpSpPr>
        <p:grpSpPr>
          <a:xfrm>
            <a:off x="4922316" y="5217841"/>
            <a:ext cx="3239450" cy="746512"/>
            <a:chOff x="3452252" y="2540000"/>
            <a:chExt cx="7122027" cy="1641230"/>
          </a:xfrm>
          <a:solidFill>
            <a:srgbClr val="FFFFFF"/>
          </a:solidFill>
        </p:grpSpPr>
        <p:sp>
          <p:nvSpPr>
            <p:cNvPr id="74" name="Szabadkézi sokszög: alakzat 73">
              <a:extLst>
                <a:ext uri="{FF2B5EF4-FFF2-40B4-BE49-F238E27FC236}">
                  <a16:creationId xmlns:a16="http://schemas.microsoft.com/office/drawing/2014/main" id="{338487A1-0CF6-949B-6E66-EC8257C59E47}"/>
                </a:ext>
              </a:extLst>
            </p:cNvPr>
            <p:cNvSpPr/>
            <p:nvPr/>
          </p:nvSpPr>
          <p:spPr>
            <a:xfrm>
              <a:off x="3452252" y="2658989"/>
              <a:ext cx="629138" cy="738097"/>
            </a:xfrm>
            <a:custGeom>
              <a:avLst/>
              <a:gdLst>
                <a:gd name="connsiteX0" fmla="*/ 585828 w 629138"/>
                <a:gd name="connsiteY0" fmla="*/ 5015 h 738097"/>
                <a:gd name="connsiteX1" fmla="*/ 522458 w 629138"/>
                <a:gd name="connsiteY1" fmla="*/ 5015 h 738097"/>
                <a:gd name="connsiteX2" fmla="*/ 480516 w 629138"/>
                <a:gd name="connsiteY2" fmla="*/ 48781 h 738097"/>
                <a:gd name="connsiteX3" fmla="*/ 480516 w 629138"/>
                <a:gd name="connsiteY3" fmla="*/ 468663 h 738097"/>
                <a:gd name="connsiteX4" fmla="*/ 123548 w 629138"/>
                <a:gd name="connsiteY4" fmla="*/ 40119 h 738097"/>
                <a:gd name="connsiteX5" fmla="*/ 58355 w 629138"/>
                <a:gd name="connsiteY5" fmla="*/ 0 h 738097"/>
                <a:gd name="connsiteX6" fmla="*/ 49693 w 629138"/>
                <a:gd name="connsiteY6" fmla="*/ 0 h 738097"/>
                <a:gd name="connsiteX7" fmla="*/ 0 w 629138"/>
                <a:gd name="connsiteY7" fmla="*/ 46957 h 738097"/>
                <a:gd name="connsiteX8" fmla="*/ 0 w 629138"/>
                <a:gd name="connsiteY8" fmla="*/ 688405 h 738097"/>
                <a:gd name="connsiteX9" fmla="*/ 43310 w 629138"/>
                <a:gd name="connsiteY9" fmla="*/ 733083 h 738097"/>
                <a:gd name="connsiteX10" fmla="*/ 106680 w 629138"/>
                <a:gd name="connsiteY10" fmla="*/ 733083 h 738097"/>
                <a:gd name="connsiteX11" fmla="*/ 148623 w 629138"/>
                <a:gd name="connsiteY11" fmla="*/ 688405 h 738097"/>
                <a:gd name="connsiteX12" fmla="*/ 148623 w 629138"/>
                <a:gd name="connsiteY12" fmla="*/ 268068 h 738097"/>
                <a:gd name="connsiteX13" fmla="*/ 505590 w 629138"/>
                <a:gd name="connsiteY13" fmla="*/ 697979 h 738097"/>
                <a:gd name="connsiteX14" fmla="*/ 570784 w 629138"/>
                <a:gd name="connsiteY14" fmla="*/ 738098 h 738097"/>
                <a:gd name="connsiteX15" fmla="*/ 579446 w 629138"/>
                <a:gd name="connsiteY15" fmla="*/ 738098 h 738097"/>
                <a:gd name="connsiteX16" fmla="*/ 629138 w 629138"/>
                <a:gd name="connsiteY16" fmla="*/ 691141 h 738097"/>
                <a:gd name="connsiteX17" fmla="*/ 629138 w 629138"/>
                <a:gd name="connsiteY17" fmla="*/ 48781 h 738097"/>
                <a:gd name="connsiteX18" fmla="*/ 585828 w 629138"/>
                <a:gd name="connsiteY18" fmla="*/ 5015 h 7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9138" h="738097">
                  <a:moveTo>
                    <a:pt x="585828" y="5015"/>
                  </a:moveTo>
                  <a:lnTo>
                    <a:pt x="522458" y="5015"/>
                  </a:lnTo>
                  <a:cubicBezTo>
                    <a:pt x="494649" y="5015"/>
                    <a:pt x="480516" y="20515"/>
                    <a:pt x="480516" y="48781"/>
                  </a:cubicBezTo>
                  <a:lnTo>
                    <a:pt x="480516" y="468663"/>
                  </a:lnTo>
                  <a:lnTo>
                    <a:pt x="123548" y="40119"/>
                  </a:lnTo>
                  <a:cubicBezTo>
                    <a:pt x="102577" y="14589"/>
                    <a:pt x="83429" y="0"/>
                    <a:pt x="58355" y="0"/>
                  </a:cubicBezTo>
                  <a:lnTo>
                    <a:pt x="49693" y="0"/>
                  </a:lnTo>
                  <a:cubicBezTo>
                    <a:pt x="23251" y="0"/>
                    <a:pt x="0" y="13221"/>
                    <a:pt x="0" y="46957"/>
                  </a:cubicBezTo>
                  <a:lnTo>
                    <a:pt x="0" y="688405"/>
                  </a:lnTo>
                  <a:cubicBezTo>
                    <a:pt x="0" y="716215"/>
                    <a:pt x="15501" y="733083"/>
                    <a:pt x="43310" y="733083"/>
                  </a:cubicBezTo>
                  <a:lnTo>
                    <a:pt x="106680" y="733083"/>
                  </a:lnTo>
                  <a:cubicBezTo>
                    <a:pt x="134490" y="733083"/>
                    <a:pt x="148623" y="716215"/>
                    <a:pt x="148623" y="688405"/>
                  </a:cubicBezTo>
                  <a:lnTo>
                    <a:pt x="148623" y="268068"/>
                  </a:lnTo>
                  <a:lnTo>
                    <a:pt x="505590" y="697979"/>
                  </a:lnTo>
                  <a:cubicBezTo>
                    <a:pt x="526562" y="723509"/>
                    <a:pt x="545709" y="738098"/>
                    <a:pt x="570784" y="738098"/>
                  </a:cubicBezTo>
                  <a:lnTo>
                    <a:pt x="579446" y="738098"/>
                  </a:lnTo>
                  <a:cubicBezTo>
                    <a:pt x="605888" y="738098"/>
                    <a:pt x="629138" y="723509"/>
                    <a:pt x="629138" y="691141"/>
                  </a:cubicBezTo>
                  <a:lnTo>
                    <a:pt x="629138" y="48781"/>
                  </a:lnTo>
                  <a:cubicBezTo>
                    <a:pt x="629138" y="20971"/>
                    <a:pt x="613638" y="5015"/>
                    <a:pt x="585828" y="5015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5" name="Szabadkézi sokszög: alakzat 74">
              <a:extLst>
                <a:ext uri="{FF2B5EF4-FFF2-40B4-BE49-F238E27FC236}">
                  <a16:creationId xmlns:a16="http://schemas.microsoft.com/office/drawing/2014/main" id="{EE2A3AD8-B360-88AD-6B4C-179D4FF7E543}"/>
                </a:ext>
              </a:extLst>
            </p:cNvPr>
            <p:cNvSpPr/>
            <p:nvPr/>
          </p:nvSpPr>
          <p:spPr>
            <a:xfrm>
              <a:off x="4254175" y="2664004"/>
              <a:ext cx="515620" cy="727612"/>
            </a:xfrm>
            <a:custGeom>
              <a:avLst/>
              <a:gdLst>
                <a:gd name="connsiteX0" fmla="*/ 44222 w 515620"/>
                <a:gd name="connsiteY0" fmla="*/ 727612 h 727612"/>
                <a:gd name="connsiteX1" fmla="*/ 472310 w 515620"/>
                <a:gd name="connsiteY1" fmla="*/ 727612 h 727612"/>
                <a:gd name="connsiteX2" fmla="*/ 515620 w 515620"/>
                <a:gd name="connsiteY2" fmla="*/ 683846 h 727612"/>
                <a:gd name="connsiteX3" fmla="*/ 515620 w 515620"/>
                <a:gd name="connsiteY3" fmla="*/ 644639 h 727612"/>
                <a:gd name="connsiteX4" fmla="*/ 472310 w 515620"/>
                <a:gd name="connsiteY4" fmla="*/ 602241 h 727612"/>
                <a:gd name="connsiteX5" fmla="*/ 149534 w 515620"/>
                <a:gd name="connsiteY5" fmla="*/ 602241 h 727612"/>
                <a:gd name="connsiteX6" fmla="*/ 149534 w 515620"/>
                <a:gd name="connsiteY6" fmla="*/ 422161 h 727612"/>
                <a:gd name="connsiteX7" fmla="*/ 390248 w 515620"/>
                <a:gd name="connsiteY7" fmla="*/ 422161 h 727612"/>
                <a:gd name="connsiteX8" fmla="*/ 434470 w 515620"/>
                <a:gd name="connsiteY8" fmla="*/ 378395 h 727612"/>
                <a:gd name="connsiteX9" fmla="*/ 434470 w 515620"/>
                <a:gd name="connsiteY9" fmla="*/ 344658 h 727612"/>
                <a:gd name="connsiteX10" fmla="*/ 390248 w 515620"/>
                <a:gd name="connsiteY10" fmla="*/ 302260 h 727612"/>
                <a:gd name="connsiteX11" fmla="*/ 149534 w 515620"/>
                <a:gd name="connsiteY11" fmla="*/ 302260 h 727612"/>
                <a:gd name="connsiteX12" fmla="*/ 149534 w 515620"/>
                <a:gd name="connsiteY12" fmla="*/ 125372 h 727612"/>
                <a:gd name="connsiteX13" fmla="*/ 470030 w 515620"/>
                <a:gd name="connsiteY13" fmla="*/ 125372 h 727612"/>
                <a:gd name="connsiteX14" fmla="*/ 514252 w 515620"/>
                <a:gd name="connsiteY14" fmla="*/ 81606 h 727612"/>
                <a:gd name="connsiteX15" fmla="*/ 514252 w 515620"/>
                <a:gd name="connsiteY15" fmla="*/ 42398 h 727612"/>
                <a:gd name="connsiteX16" fmla="*/ 470030 w 515620"/>
                <a:gd name="connsiteY16" fmla="*/ 0 h 727612"/>
                <a:gd name="connsiteX17" fmla="*/ 44222 w 515620"/>
                <a:gd name="connsiteY17" fmla="*/ 0 h 727612"/>
                <a:gd name="connsiteX18" fmla="*/ 0 w 515620"/>
                <a:gd name="connsiteY18" fmla="*/ 43766 h 727612"/>
                <a:gd name="connsiteX19" fmla="*/ 0 w 515620"/>
                <a:gd name="connsiteY19" fmla="*/ 682934 h 727612"/>
                <a:gd name="connsiteX20" fmla="*/ 44222 w 515620"/>
                <a:gd name="connsiteY20" fmla="*/ 727612 h 7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5620" h="727612">
                  <a:moveTo>
                    <a:pt x="44222" y="727612"/>
                  </a:moveTo>
                  <a:lnTo>
                    <a:pt x="472310" y="727612"/>
                  </a:lnTo>
                  <a:cubicBezTo>
                    <a:pt x="500119" y="727612"/>
                    <a:pt x="515620" y="712112"/>
                    <a:pt x="515620" y="683846"/>
                  </a:cubicBezTo>
                  <a:lnTo>
                    <a:pt x="515620" y="644639"/>
                  </a:lnTo>
                  <a:cubicBezTo>
                    <a:pt x="515620" y="616829"/>
                    <a:pt x="500119" y="602241"/>
                    <a:pt x="472310" y="602241"/>
                  </a:cubicBezTo>
                  <a:lnTo>
                    <a:pt x="149534" y="602241"/>
                  </a:lnTo>
                  <a:lnTo>
                    <a:pt x="149534" y="422161"/>
                  </a:lnTo>
                  <a:lnTo>
                    <a:pt x="390248" y="422161"/>
                  </a:lnTo>
                  <a:cubicBezTo>
                    <a:pt x="418058" y="422161"/>
                    <a:pt x="434470" y="406661"/>
                    <a:pt x="434470" y="378395"/>
                  </a:cubicBezTo>
                  <a:lnTo>
                    <a:pt x="434470" y="344658"/>
                  </a:lnTo>
                  <a:cubicBezTo>
                    <a:pt x="434470" y="316849"/>
                    <a:pt x="418058" y="302260"/>
                    <a:pt x="390248" y="302260"/>
                  </a:cubicBezTo>
                  <a:lnTo>
                    <a:pt x="149534" y="302260"/>
                  </a:lnTo>
                  <a:lnTo>
                    <a:pt x="149534" y="125372"/>
                  </a:lnTo>
                  <a:lnTo>
                    <a:pt x="470030" y="125372"/>
                  </a:lnTo>
                  <a:cubicBezTo>
                    <a:pt x="497840" y="125372"/>
                    <a:pt x="514252" y="109871"/>
                    <a:pt x="514252" y="81606"/>
                  </a:cubicBezTo>
                  <a:lnTo>
                    <a:pt x="514252" y="42398"/>
                  </a:lnTo>
                  <a:cubicBezTo>
                    <a:pt x="514252" y="14589"/>
                    <a:pt x="497840" y="0"/>
                    <a:pt x="470030" y="0"/>
                  </a:cubicBezTo>
                  <a:lnTo>
                    <a:pt x="44222" y="0"/>
                  </a:lnTo>
                  <a:cubicBezTo>
                    <a:pt x="16412" y="0"/>
                    <a:pt x="0" y="15501"/>
                    <a:pt x="0" y="43766"/>
                  </a:cubicBezTo>
                  <a:lnTo>
                    <a:pt x="0" y="682934"/>
                  </a:lnTo>
                  <a:cubicBezTo>
                    <a:pt x="0" y="710744"/>
                    <a:pt x="16412" y="727612"/>
                    <a:pt x="44222" y="727612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6" name="Szabadkézi sokszög: alakzat 75">
              <a:extLst>
                <a:ext uri="{FF2B5EF4-FFF2-40B4-BE49-F238E27FC236}">
                  <a16:creationId xmlns:a16="http://schemas.microsoft.com/office/drawing/2014/main" id="{9170B831-C2DA-B0A2-7353-8C9E33D369A2}"/>
                </a:ext>
              </a:extLst>
            </p:cNvPr>
            <p:cNvSpPr/>
            <p:nvPr/>
          </p:nvSpPr>
          <p:spPr>
            <a:xfrm>
              <a:off x="4824959" y="2664004"/>
              <a:ext cx="608622" cy="727612"/>
            </a:xfrm>
            <a:custGeom>
              <a:avLst/>
              <a:gdLst>
                <a:gd name="connsiteX0" fmla="*/ 271715 w 608622"/>
                <a:gd name="connsiteY0" fmla="*/ 727612 h 727612"/>
                <a:gd name="connsiteX1" fmla="*/ 335996 w 608622"/>
                <a:gd name="connsiteY1" fmla="*/ 727612 h 727612"/>
                <a:gd name="connsiteX2" fmla="*/ 379307 w 608622"/>
                <a:gd name="connsiteY2" fmla="*/ 682934 h 727612"/>
                <a:gd name="connsiteX3" fmla="*/ 379307 w 608622"/>
                <a:gd name="connsiteY3" fmla="*/ 125372 h 727612"/>
                <a:gd name="connsiteX4" fmla="*/ 564401 w 608622"/>
                <a:gd name="connsiteY4" fmla="*/ 125372 h 727612"/>
                <a:gd name="connsiteX5" fmla="*/ 608623 w 608622"/>
                <a:gd name="connsiteY5" fmla="*/ 81606 h 727612"/>
                <a:gd name="connsiteX6" fmla="*/ 608623 w 608622"/>
                <a:gd name="connsiteY6" fmla="*/ 42398 h 727612"/>
                <a:gd name="connsiteX7" fmla="*/ 564401 w 608622"/>
                <a:gd name="connsiteY7" fmla="*/ 0 h 727612"/>
                <a:gd name="connsiteX8" fmla="*/ 43310 w 608622"/>
                <a:gd name="connsiteY8" fmla="*/ 0 h 727612"/>
                <a:gd name="connsiteX9" fmla="*/ 0 w 608622"/>
                <a:gd name="connsiteY9" fmla="*/ 42398 h 727612"/>
                <a:gd name="connsiteX10" fmla="*/ 0 w 608622"/>
                <a:gd name="connsiteY10" fmla="*/ 81606 h 727612"/>
                <a:gd name="connsiteX11" fmla="*/ 43310 w 608622"/>
                <a:gd name="connsiteY11" fmla="*/ 125372 h 727612"/>
                <a:gd name="connsiteX12" fmla="*/ 229772 w 608622"/>
                <a:gd name="connsiteY12" fmla="*/ 125372 h 727612"/>
                <a:gd name="connsiteX13" fmla="*/ 229772 w 608622"/>
                <a:gd name="connsiteY13" fmla="*/ 682479 h 727612"/>
                <a:gd name="connsiteX14" fmla="*/ 271715 w 608622"/>
                <a:gd name="connsiteY14" fmla="*/ 727156 h 7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8622" h="727612">
                  <a:moveTo>
                    <a:pt x="271715" y="727612"/>
                  </a:moveTo>
                  <a:lnTo>
                    <a:pt x="335996" y="727612"/>
                  </a:lnTo>
                  <a:cubicBezTo>
                    <a:pt x="363806" y="727612"/>
                    <a:pt x="379307" y="710744"/>
                    <a:pt x="379307" y="682934"/>
                  </a:cubicBezTo>
                  <a:lnTo>
                    <a:pt x="379307" y="125372"/>
                  </a:lnTo>
                  <a:lnTo>
                    <a:pt x="564401" y="125372"/>
                  </a:lnTo>
                  <a:cubicBezTo>
                    <a:pt x="592211" y="125372"/>
                    <a:pt x="608623" y="109871"/>
                    <a:pt x="608623" y="81606"/>
                  </a:cubicBezTo>
                  <a:lnTo>
                    <a:pt x="608623" y="42398"/>
                  </a:lnTo>
                  <a:cubicBezTo>
                    <a:pt x="608623" y="14589"/>
                    <a:pt x="592211" y="0"/>
                    <a:pt x="564401" y="0"/>
                  </a:cubicBezTo>
                  <a:lnTo>
                    <a:pt x="43310" y="0"/>
                  </a:lnTo>
                  <a:cubicBezTo>
                    <a:pt x="15500" y="0"/>
                    <a:pt x="0" y="14589"/>
                    <a:pt x="0" y="42398"/>
                  </a:cubicBezTo>
                  <a:lnTo>
                    <a:pt x="0" y="81606"/>
                  </a:lnTo>
                  <a:cubicBezTo>
                    <a:pt x="0" y="109415"/>
                    <a:pt x="15500" y="125372"/>
                    <a:pt x="43310" y="125372"/>
                  </a:cubicBezTo>
                  <a:lnTo>
                    <a:pt x="229772" y="125372"/>
                  </a:lnTo>
                  <a:lnTo>
                    <a:pt x="229772" y="682479"/>
                  </a:lnTo>
                  <a:cubicBezTo>
                    <a:pt x="229772" y="710288"/>
                    <a:pt x="244361" y="727156"/>
                    <a:pt x="271715" y="727156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7" name="Szabadkézi sokszög: alakzat 76">
              <a:extLst>
                <a:ext uri="{FF2B5EF4-FFF2-40B4-BE49-F238E27FC236}">
                  <a16:creationId xmlns:a16="http://schemas.microsoft.com/office/drawing/2014/main" id="{CF2ADECC-C93C-5F5F-F2C1-8A498993D601}"/>
                </a:ext>
              </a:extLst>
            </p:cNvPr>
            <p:cNvSpPr/>
            <p:nvPr/>
          </p:nvSpPr>
          <p:spPr>
            <a:xfrm>
              <a:off x="5373413" y="2657621"/>
              <a:ext cx="734220" cy="733994"/>
            </a:xfrm>
            <a:custGeom>
              <a:avLst/>
              <a:gdLst>
                <a:gd name="connsiteX0" fmla="*/ 728971 w 734220"/>
                <a:gd name="connsiteY0" fmla="*/ 690229 h 733994"/>
                <a:gd name="connsiteX1" fmla="*/ 425343 w 734220"/>
                <a:gd name="connsiteY1" fmla="*/ 37839 h 733994"/>
                <a:gd name="connsiteX2" fmla="*/ 372003 w 734220"/>
                <a:gd name="connsiteY2" fmla="*/ 0 h 733994"/>
                <a:gd name="connsiteX3" fmla="*/ 361973 w 734220"/>
                <a:gd name="connsiteY3" fmla="*/ 0 h 733994"/>
                <a:gd name="connsiteX4" fmla="*/ 310001 w 734220"/>
                <a:gd name="connsiteY4" fmla="*/ 37839 h 733994"/>
                <a:gd name="connsiteX5" fmla="*/ 5006 w 734220"/>
                <a:gd name="connsiteY5" fmla="*/ 690229 h 733994"/>
                <a:gd name="connsiteX6" fmla="*/ 33727 w 734220"/>
                <a:gd name="connsiteY6" fmla="*/ 733995 h 733994"/>
                <a:gd name="connsiteX7" fmla="*/ 114877 w 734220"/>
                <a:gd name="connsiteY7" fmla="*/ 733995 h 733994"/>
                <a:gd name="connsiteX8" fmla="*/ 160466 w 734220"/>
                <a:gd name="connsiteY8" fmla="*/ 690229 h 733994"/>
                <a:gd name="connsiteX9" fmla="*/ 200586 w 734220"/>
                <a:gd name="connsiteY9" fmla="*/ 596314 h 733994"/>
                <a:gd name="connsiteX10" fmla="*/ 528832 w 734220"/>
                <a:gd name="connsiteY10" fmla="*/ 596314 h 733994"/>
                <a:gd name="connsiteX11" fmla="*/ 567583 w 734220"/>
                <a:gd name="connsiteY11" fmla="*/ 690229 h 733994"/>
                <a:gd name="connsiteX12" fmla="*/ 613173 w 734220"/>
                <a:gd name="connsiteY12" fmla="*/ 733995 h 733994"/>
                <a:gd name="connsiteX13" fmla="*/ 699793 w 734220"/>
                <a:gd name="connsiteY13" fmla="*/ 733995 h 733994"/>
                <a:gd name="connsiteX14" fmla="*/ 729883 w 734220"/>
                <a:gd name="connsiteY14" fmla="*/ 690229 h 733994"/>
                <a:gd name="connsiteX15" fmla="*/ 246631 w 734220"/>
                <a:gd name="connsiteY15" fmla="*/ 487810 h 733994"/>
                <a:gd name="connsiteX16" fmla="*/ 366532 w 734220"/>
                <a:gd name="connsiteY16" fmla="*/ 205610 h 733994"/>
                <a:gd name="connsiteX17" fmla="*/ 482786 w 734220"/>
                <a:gd name="connsiteY17" fmla="*/ 487810 h 733994"/>
                <a:gd name="connsiteX18" fmla="*/ 246631 w 734220"/>
                <a:gd name="connsiteY18" fmla="*/ 487810 h 73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4220" h="733994">
                  <a:moveTo>
                    <a:pt x="728971" y="690229"/>
                  </a:moveTo>
                  <a:lnTo>
                    <a:pt x="425343" y="37839"/>
                  </a:lnTo>
                  <a:cubicBezTo>
                    <a:pt x="414401" y="14133"/>
                    <a:pt x="397533" y="0"/>
                    <a:pt x="372003" y="0"/>
                  </a:cubicBezTo>
                  <a:lnTo>
                    <a:pt x="361973" y="0"/>
                  </a:lnTo>
                  <a:cubicBezTo>
                    <a:pt x="336443" y="0"/>
                    <a:pt x="320943" y="14589"/>
                    <a:pt x="310001" y="37839"/>
                  </a:cubicBezTo>
                  <a:lnTo>
                    <a:pt x="5006" y="690229"/>
                  </a:lnTo>
                  <a:cubicBezTo>
                    <a:pt x="-8215" y="718038"/>
                    <a:pt x="5917" y="733995"/>
                    <a:pt x="33727" y="733995"/>
                  </a:cubicBezTo>
                  <a:lnTo>
                    <a:pt x="114877" y="733995"/>
                  </a:lnTo>
                  <a:cubicBezTo>
                    <a:pt x="143598" y="733995"/>
                    <a:pt x="149069" y="718494"/>
                    <a:pt x="160466" y="690229"/>
                  </a:cubicBezTo>
                  <a:lnTo>
                    <a:pt x="200586" y="596314"/>
                  </a:lnTo>
                  <a:lnTo>
                    <a:pt x="528832" y="596314"/>
                  </a:lnTo>
                  <a:lnTo>
                    <a:pt x="567583" y="690229"/>
                  </a:lnTo>
                  <a:cubicBezTo>
                    <a:pt x="579892" y="718038"/>
                    <a:pt x="585363" y="733995"/>
                    <a:pt x="613173" y="733995"/>
                  </a:cubicBezTo>
                  <a:lnTo>
                    <a:pt x="699793" y="733995"/>
                  </a:lnTo>
                  <a:cubicBezTo>
                    <a:pt x="728515" y="733995"/>
                    <a:pt x="741736" y="718494"/>
                    <a:pt x="729883" y="690229"/>
                  </a:cubicBezTo>
                  <a:close/>
                  <a:moveTo>
                    <a:pt x="246631" y="487810"/>
                  </a:moveTo>
                  <a:lnTo>
                    <a:pt x="366532" y="205610"/>
                  </a:lnTo>
                  <a:lnTo>
                    <a:pt x="482786" y="487810"/>
                  </a:lnTo>
                  <a:lnTo>
                    <a:pt x="246631" y="487810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8" name="Szabadkézi sokszög: alakzat 77">
              <a:extLst>
                <a:ext uri="{FF2B5EF4-FFF2-40B4-BE49-F238E27FC236}">
                  <a16:creationId xmlns:a16="http://schemas.microsoft.com/office/drawing/2014/main" id="{740A2C84-8F78-CF04-C8AE-7F75CCAC428B}"/>
                </a:ext>
              </a:extLst>
            </p:cNvPr>
            <p:cNvSpPr/>
            <p:nvPr/>
          </p:nvSpPr>
          <p:spPr>
            <a:xfrm>
              <a:off x="6146605" y="2818097"/>
              <a:ext cx="529970" cy="589019"/>
            </a:xfrm>
            <a:custGeom>
              <a:avLst/>
              <a:gdLst>
                <a:gd name="connsiteX0" fmla="*/ 299525 w 529970"/>
                <a:gd name="connsiteY0" fmla="*/ 588108 h 589019"/>
                <a:gd name="connsiteX1" fmla="*/ 516987 w 529970"/>
                <a:gd name="connsiteY1" fmla="*/ 501031 h 589019"/>
                <a:gd name="connsiteX2" fmla="*/ 516987 w 529970"/>
                <a:gd name="connsiteY2" fmla="*/ 449515 h 589019"/>
                <a:gd name="connsiteX3" fmla="*/ 478236 w 529970"/>
                <a:gd name="connsiteY3" fmla="*/ 410308 h 589019"/>
                <a:gd name="connsiteX4" fmla="*/ 424896 w 529970"/>
                <a:gd name="connsiteY4" fmla="*/ 411220 h 589019"/>
                <a:gd name="connsiteX5" fmla="*/ 304083 w 529970"/>
                <a:gd name="connsiteY5" fmla="*/ 459545 h 589019"/>
                <a:gd name="connsiteX6" fmla="*/ 146799 w 529970"/>
                <a:gd name="connsiteY6" fmla="*/ 294054 h 589019"/>
                <a:gd name="connsiteX7" fmla="*/ 304083 w 529970"/>
                <a:gd name="connsiteY7" fmla="*/ 128563 h 589019"/>
                <a:gd name="connsiteX8" fmla="*/ 424896 w 529970"/>
                <a:gd name="connsiteY8" fmla="*/ 176888 h 589019"/>
                <a:gd name="connsiteX9" fmla="*/ 478236 w 529970"/>
                <a:gd name="connsiteY9" fmla="*/ 177800 h 589019"/>
                <a:gd name="connsiteX10" fmla="*/ 516987 w 529970"/>
                <a:gd name="connsiteY10" fmla="*/ 138593 h 589019"/>
                <a:gd name="connsiteX11" fmla="*/ 516987 w 529970"/>
                <a:gd name="connsiteY11" fmla="*/ 86165 h 589019"/>
                <a:gd name="connsiteX12" fmla="*/ 299525 w 529970"/>
                <a:gd name="connsiteY12" fmla="*/ 0 h 589019"/>
                <a:gd name="connsiteX13" fmla="*/ 0 w 529970"/>
                <a:gd name="connsiteY13" fmla="*/ 294510 h 589019"/>
                <a:gd name="connsiteX14" fmla="*/ 299525 w 529970"/>
                <a:gd name="connsiteY14" fmla="*/ 589020 h 58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9970" h="589019">
                  <a:moveTo>
                    <a:pt x="299525" y="588108"/>
                  </a:moveTo>
                  <a:cubicBezTo>
                    <a:pt x="381586" y="588108"/>
                    <a:pt x="456809" y="561210"/>
                    <a:pt x="516987" y="501031"/>
                  </a:cubicBezTo>
                  <a:cubicBezTo>
                    <a:pt x="530208" y="487810"/>
                    <a:pt x="537959" y="470942"/>
                    <a:pt x="516987" y="449515"/>
                  </a:cubicBezTo>
                  <a:lnTo>
                    <a:pt x="478236" y="410308"/>
                  </a:lnTo>
                  <a:cubicBezTo>
                    <a:pt x="463648" y="395719"/>
                    <a:pt x="448147" y="390248"/>
                    <a:pt x="424896" y="411220"/>
                  </a:cubicBezTo>
                  <a:cubicBezTo>
                    <a:pt x="381586" y="450427"/>
                    <a:pt x="340555" y="459545"/>
                    <a:pt x="304083" y="459545"/>
                  </a:cubicBezTo>
                  <a:cubicBezTo>
                    <a:pt x="208801" y="459545"/>
                    <a:pt x="146799" y="387969"/>
                    <a:pt x="146799" y="294054"/>
                  </a:cubicBezTo>
                  <a:cubicBezTo>
                    <a:pt x="146799" y="200139"/>
                    <a:pt x="211992" y="128563"/>
                    <a:pt x="304083" y="128563"/>
                  </a:cubicBezTo>
                  <a:cubicBezTo>
                    <a:pt x="340555" y="128563"/>
                    <a:pt x="381586" y="136313"/>
                    <a:pt x="424896" y="176888"/>
                  </a:cubicBezTo>
                  <a:cubicBezTo>
                    <a:pt x="448147" y="196948"/>
                    <a:pt x="463648" y="191477"/>
                    <a:pt x="478236" y="177800"/>
                  </a:cubicBezTo>
                  <a:lnTo>
                    <a:pt x="516987" y="138593"/>
                  </a:lnTo>
                  <a:cubicBezTo>
                    <a:pt x="537959" y="117166"/>
                    <a:pt x="530208" y="99386"/>
                    <a:pt x="516987" y="86165"/>
                  </a:cubicBezTo>
                  <a:cubicBezTo>
                    <a:pt x="457265" y="26898"/>
                    <a:pt x="381586" y="0"/>
                    <a:pt x="299525" y="0"/>
                  </a:cubicBezTo>
                  <a:cubicBezTo>
                    <a:pt x="126739" y="0"/>
                    <a:pt x="0" y="125372"/>
                    <a:pt x="0" y="294510"/>
                  </a:cubicBezTo>
                  <a:cubicBezTo>
                    <a:pt x="0" y="463648"/>
                    <a:pt x="126283" y="589020"/>
                    <a:pt x="299525" y="589020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79" name="Szabadkézi sokszög: alakzat 78">
              <a:extLst>
                <a:ext uri="{FF2B5EF4-FFF2-40B4-BE49-F238E27FC236}">
                  <a16:creationId xmlns:a16="http://schemas.microsoft.com/office/drawing/2014/main" id="{CEE32B45-055C-7E6D-55FF-90EDD4CAE80E}"/>
                </a:ext>
              </a:extLst>
            </p:cNvPr>
            <p:cNvSpPr/>
            <p:nvPr/>
          </p:nvSpPr>
          <p:spPr>
            <a:xfrm>
              <a:off x="6737448" y="2817185"/>
              <a:ext cx="519267" cy="588563"/>
            </a:xfrm>
            <a:custGeom>
              <a:avLst/>
              <a:gdLst>
                <a:gd name="connsiteX0" fmla="*/ 268524 w 519267"/>
                <a:gd name="connsiteY0" fmla="*/ 456 h 588563"/>
                <a:gd name="connsiteX1" fmla="*/ 63370 w 519267"/>
                <a:gd name="connsiteY1" fmla="*/ 62002 h 588563"/>
                <a:gd name="connsiteX2" fmla="*/ 51061 w 519267"/>
                <a:gd name="connsiteY2" fmla="*/ 123548 h 588563"/>
                <a:gd name="connsiteX3" fmla="*/ 61090 w 519267"/>
                <a:gd name="connsiteY3" fmla="*/ 141328 h 588563"/>
                <a:gd name="connsiteX4" fmla="*/ 116710 w 519267"/>
                <a:gd name="connsiteY4" fmla="*/ 156829 h 588563"/>
                <a:gd name="connsiteX5" fmla="*/ 258494 w 519267"/>
                <a:gd name="connsiteY5" fmla="*/ 113063 h 588563"/>
                <a:gd name="connsiteX6" fmla="*/ 381586 w 519267"/>
                <a:gd name="connsiteY6" fmla="*/ 218375 h 588563"/>
                <a:gd name="connsiteX7" fmla="*/ 381586 w 519267"/>
                <a:gd name="connsiteY7" fmla="*/ 248464 h 588563"/>
                <a:gd name="connsiteX8" fmla="*/ 237522 w 519267"/>
                <a:gd name="connsiteY8" fmla="*/ 218375 h 588563"/>
                <a:gd name="connsiteX9" fmla="*/ 0 w 519267"/>
                <a:gd name="connsiteY9" fmla="*/ 408484 h 588563"/>
                <a:gd name="connsiteX10" fmla="*/ 217463 w 519267"/>
                <a:gd name="connsiteY10" fmla="*/ 588564 h 588563"/>
                <a:gd name="connsiteX11" fmla="*/ 400278 w 519267"/>
                <a:gd name="connsiteY11" fmla="*/ 511517 h 588563"/>
                <a:gd name="connsiteX12" fmla="*/ 400278 w 519267"/>
                <a:gd name="connsiteY12" fmla="*/ 530665 h 588563"/>
                <a:gd name="connsiteX13" fmla="*/ 442676 w 519267"/>
                <a:gd name="connsiteY13" fmla="*/ 574431 h 588563"/>
                <a:gd name="connsiteX14" fmla="*/ 478236 w 519267"/>
                <a:gd name="connsiteY14" fmla="*/ 574431 h 588563"/>
                <a:gd name="connsiteX15" fmla="*/ 519267 w 519267"/>
                <a:gd name="connsiteY15" fmla="*/ 530665 h 588563"/>
                <a:gd name="connsiteX16" fmla="*/ 519267 w 519267"/>
                <a:gd name="connsiteY16" fmla="*/ 235243 h 588563"/>
                <a:gd name="connsiteX17" fmla="*/ 268524 w 519267"/>
                <a:gd name="connsiteY17" fmla="*/ 0 h 588563"/>
                <a:gd name="connsiteX18" fmla="*/ 249832 w 519267"/>
                <a:gd name="connsiteY18" fmla="*/ 487354 h 588563"/>
                <a:gd name="connsiteX19" fmla="*/ 141328 w 519267"/>
                <a:gd name="connsiteY19" fmla="*/ 403469 h 588563"/>
                <a:gd name="connsiteX20" fmla="*/ 257582 w 519267"/>
                <a:gd name="connsiteY20" fmla="*/ 314113 h 588563"/>
                <a:gd name="connsiteX21" fmla="*/ 385233 w 519267"/>
                <a:gd name="connsiteY21" fmla="*/ 346482 h 588563"/>
                <a:gd name="connsiteX22" fmla="*/ 385233 w 519267"/>
                <a:gd name="connsiteY22" fmla="*/ 387969 h 588563"/>
                <a:gd name="connsiteX23" fmla="*/ 249832 w 519267"/>
                <a:gd name="connsiteY23" fmla="*/ 487354 h 58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9267" h="588563">
                  <a:moveTo>
                    <a:pt x="268524" y="456"/>
                  </a:moveTo>
                  <a:cubicBezTo>
                    <a:pt x="199683" y="456"/>
                    <a:pt x="127651" y="18236"/>
                    <a:pt x="63370" y="62002"/>
                  </a:cubicBezTo>
                  <a:cubicBezTo>
                    <a:pt x="43310" y="74311"/>
                    <a:pt x="34648" y="94371"/>
                    <a:pt x="51061" y="123548"/>
                  </a:cubicBezTo>
                  <a:lnTo>
                    <a:pt x="61090" y="141328"/>
                  </a:lnTo>
                  <a:cubicBezTo>
                    <a:pt x="75679" y="165947"/>
                    <a:pt x="94371" y="170506"/>
                    <a:pt x="116710" y="156829"/>
                  </a:cubicBezTo>
                  <a:cubicBezTo>
                    <a:pt x="155461" y="129931"/>
                    <a:pt x="205154" y="113063"/>
                    <a:pt x="258494" y="113063"/>
                  </a:cubicBezTo>
                  <a:cubicBezTo>
                    <a:pt x="335084" y="113063"/>
                    <a:pt x="381586" y="153182"/>
                    <a:pt x="381586" y="218375"/>
                  </a:cubicBezTo>
                  <a:lnTo>
                    <a:pt x="381586" y="248464"/>
                  </a:lnTo>
                  <a:cubicBezTo>
                    <a:pt x="338276" y="230684"/>
                    <a:pt x="289495" y="218375"/>
                    <a:pt x="237522" y="218375"/>
                  </a:cubicBezTo>
                  <a:cubicBezTo>
                    <a:pt x="95738" y="218375"/>
                    <a:pt x="0" y="294510"/>
                    <a:pt x="0" y="408484"/>
                  </a:cubicBezTo>
                  <a:cubicBezTo>
                    <a:pt x="0" y="516076"/>
                    <a:pt x="87532" y="588564"/>
                    <a:pt x="217463" y="588564"/>
                  </a:cubicBezTo>
                  <a:cubicBezTo>
                    <a:pt x="288583" y="588564"/>
                    <a:pt x="352864" y="558474"/>
                    <a:pt x="400278" y="511517"/>
                  </a:cubicBezTo>
                  <a:lnTo>
                    <a:pt x="400278" y="530665"/>
                  </a:lnTo>
                  <a:cubicBezTo>
                    <a:pt x="400278" y="557563"/>
                    <a:pt x="415779" y="574431"/>
                    <a:pt x="442676" y="574431"/>
                  </a:cubicBezTo>
                  <a:lnTo>
                    <a:pt x="478236" y="574431"/>
                  </a:lnTo>
                  <a:cubicBezTo>
                    <a:pt x="504678" y="574431"/>
                    <a:pt x="519267" y="558930"/>
                    <a:pt x="519267" y="530665"/>
                  </a:cubicBezTo>
                  <a:lnTo>
                    <a:pt x="519267" y="235243"/>
                  </a:lnTo>
                  <a:cubicBezTo>
                    <a:pt x="519267" y="69752"/>
                    <a:pt x="408484" y="0"/>
                    <a:pt x="268524" y="0"/>
                  </a:cubicBezTo>
                  <a:close/>
                  <a:moveTo>
                    <a:pt x="249832" y="487354"/>
                  </a:moveTo>
                  <a:cubicBezTo>
                    <a:pt x="184639" y="487354"/>
                    <a:pt x="141328" y="453618"/>
                    <a:pt x="141328" y="403469"/>
                  </a:cubicBezTo>
                  <a:cubicBezTo>
                    <a:pt x="141328" y="349673"/>
                    <a:pt x="187830" y="314113"/>
                    <a:pt x="257582" y="314113"/>
                  </a:cubicBezTo>
                  <a:cubicBezTo>
                    <a:pt x="308642" y="314113"/>
                    <a:pt x="357424" y="333261"/>
                    <a:pt x="385233" y="346482"/>
                  </a:cubicBezTo>
                  <a:lnTo>
                    <a:pt x="385233" y="387969"/>
                  </a:lnTo>
                  <a:cubicBezTo>
                    <a:pt x="385233" y="442676"/>
                    <a:pt x="321863" y="487354"/>
                    <a:pt x="249832" y="487354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0" name="Szabadkézi sokszög: alakzat 79">
              <a:extLst>
                <a:ext uri="{FF2B5EF4-FFF2-40B4-BE49-F238E27FC236}">
                  <a16:creationId xmlns:a16="http://schemas.microsoft.com/office/drawing/2014/main" id="{B4314C69-37DA-7CF7-B89A-021EDE15F9FA}"/>
                </a:ext>
              </a:extLst>
            </p:cNvPr>
            <p:cNvSpPr/>
            <p:nvPr/>
          </p:nvSpPr>
          <p:spPr>
            <a:xfrm>
              <a:off x="7362483" y="2592810"/>
              <a:ext cx="591754" cy="813850"/>
            </a:xfrm>
            <a:custGeom>
              <a:avLst/>
              <a:gdLst>
                <a:gd name="connsiteX0" fmla="*/ 547532 w 591754"/>
                <a:gd name="connsiteY0" fmla="*/ 986 h 813850"/>
                <a:gd name="connsiteX1" fmla="*/ 485530 w 591754"/>
                <a:gd name="connsiteY1" fmla="*/ 12383 h 813850"/>
                <a:gd name="connsiteX2" fmla="*/ 444500 w 591754"/>
                <a:gd name="connsiteY2" fmla="*/ 56149 h 813850"/>
                <a:gd name="connsiteX3" fmla="*/ 444500 w 591754"/>
                <a:gd name="connsiteY3" fmla="*/ 279539 h 813850"/>
                <a:gd name="connsiteX4" fmla="*/ 279465 w 591754"/>
                <a:gd name="connsiteY4" fmla="*/ 224831 h 813850"/>
                <a:gd name="connsiteX5" fmla="*/ 0 w 591754"/>
                <a:gd name="connsiteY5" fmla="*/ 519341 h 813850"/>
                <a:gd name="connsiteX6" fmla="*/ 279465 w 591754"/>
                <a:gd name="connsiteY6" fmla="*/ 813851 h 813850"/>
                <a:gd name="connsiteX7" fmla="*/ 464560 w 591754"/>
                <a:gd name="connsiteY7" fmla="*/ 732245 h 813850"/>
                <a:gd name="connsiteX8" fmla="*/ 464560 w 591754"/>
                <a:gd name="connsiteY8" fmla="*/ 755952 h 813850"/>
                <a:gd name="connsiteX9" fmla="*/ 505590 w 591754"/>
                <a:gd name="connsiteY9" fmla="*/ 799718 h 813850"/>
                <a:gd name="connsiteX10" fmla="*/ 549812 w 591754"/>
                <a:gd name="connsiteY10" fmla="*/ 799718 h 813850"/>
                <a:gd name="connsiteX11" fmla="*/ 591755 w 591754"/>
                <a:gd name="connsiteY11" fmla="*/ 755952 h 813850"/>
                <a:gd name="connsiteX12" fmla="*/ 591755 w 591754"/>
                <a:gd name="connsiteY12" fmla="*/ 42472 h 813850"/>
                <a:gd name="connsiteX13" fmla="*/ 547532 w 591754"/>
                <a:gd name="connsiteY13" fmla="*/ 986 h 813850"/>
                <a:gd name="connsiteX14" fmla="*/ 300436 w 591754"/>
                <a:gd name="connsiteY14" fmla="*/ 683464 h 813850"/>
                <a:gd name="connsiteX15" fmla="*/ 146343 w 591754"/>
                <a:gd name="connsiteY15" fmla="*/ 518885 h 813850"/>
                <a:gd name="connsiteX16" fmla="*/ 300436 w 591754"/>
                <a:gd name="connsiteY16" fmla="*/ 353394 h 813850"/>
                <a:gd name="connsiteX17" fmla="*/ 453618 w 591754"/>
                <a:gd name="connsiteY17" fmla="*/ 518885 h 813850"/>
                <a:gd name="connsiteX18" fmla="*/ 300436 w 591754"/>
                <a:gd name="connsiteY18" fmla="*/ 683464 h 8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1754" h="813850">
                  <a:moveTo>
                    <a:pt x="547532" y="986"/>
                  </a:moveTo>
                  <a:lnTo>
                    <a:pt x="485530" y="12383"/>
                  </a:lnTo>
                  <a:cubicBezTo>
                    <a:pt x="459089" y="19222"/>
                    <a:pt x="444500" y="30163"/>
                    <a:pt x="444500" y="56149"/>
                  </a:cubicBezTo>
                  <a:lnTo>
                    <a:pt x="444500" y="279539"/>
                  </a:lnTo>
                  <a:cubicBezTo>
                    <a:pt x="398910" y="245803"/>
                    <a:pt x="342379" y="224831"/>
                    <a:pt x="279465" y="224831"/>
                  </a:cubicBezTo>
                  <a:cubicBezTo>
                    <a:pt x="116710" y="224831"/>
                    <a:pt x="0" y="353394"/>
                    <a:pt x="0" y="519341"/>
                  </a:cubicBezTo>
                  <a:cubicBezTo>
                    <a:pt x="0" y="685288"/>
                    <a:pt x="116254" y="813851"/>
                    <a:pt x="279465" y="813851"/>
                  </a:cubicBezTo>
                  <a:cubicBezTo>
                    <a:pt x="356968" y="813851"/>
                    <a:pt x="420337" y="781482"/>
                    <a:pt x="464560" y="732245"/>
                  </a:cubicBezTo>
                  <a:lnTo>
                    <a:pt x="464560" y="755952"/>
                  </a:lnTo>
                  <a:cubicBezTo>
                    <a:pt x="464560" y="782850"/>
                    <a:pt x="479148" y="799718"/>
                    <a:pt x="505590" y="799718"/>
                  </a:cubicBezTo>
                  <a:lnTo>
                    <a:pt x="549812" y="799718"/>
                  </a:lnTo>
                  <a:cubicBezTo>
                    <a:pt x="576254" y="799718"/>
                    <a:pt x="591755" y="782850"/>
                    <a:pt x="591755" y="755952"/>
                  </a:cubicBezTo>
                  <a:lnTo>
                    <a:pt x="591755" y="42472"/>
                  </a:lnTo>
                  <a:cubicBezTo>
                    <a:pt x="591755" y="13295"/>
                    <a:pt x="577166" y="-4485"/>
                    <a:pt x="547532" y="986"/>
                  </a:cubicBezTo>
                  <a:close/>
                  <a:moveTo>
                    <a:pt x="300436" y="683464"/>
                  </a:moveTo>
                  <a:cubicBezTo>
                    <a:pt x="207433" y="683464"/>
                    <a:pt x="146343" y="610521"/>
                    <a:pt x="146343" y="518885"/>
                  </a:cubicBezTo>
                  <a:cubicBezTo>
                    <a:pt x="146343" y="427250"/>
                    <a:pt x="207433" y="353394"/>
                    <a:pt x="300436" y="353394"/>
                  </a:cubicBezTo>
                  <a:cubicBezTo>
                    <a:pt x="384777" y="353394"/>
                    <a:pt x="453618" y="412661"/>
                    <a:pt x="453618" y="518885"/>
                  </a:cubicBezTo>
                  <a:cubicBezTo>
                    <a:pt x="453618" y="625109"/>
                    <a:pt x="384777" y="683464"/>
                    <a:pt x="300436" y="683464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1" name="Szabadkézi sokszög: alakzat 80">
              <a:extLst>
                <a:ext uri="{FF2B5EF4-FFF2-40B4-BE49-F238E27FC236}">
                  <a16:creationId xmlns:a16="http://schemas.microsoft.com/office/drawing/2014/main" id="{BF367DB0-A4B2-F9B6-30D7-A4802D2170D3}"/>
                </a:ext>
              </a:extLst>
            </p:cNvPr>
            <p:cNvSpPr/>
            <p:nvPr/>
          </p:nvSpPr>
          <p:spPr>
            <a:xfrm>
              <a:off x="8071859" y="2817185"/>
              <a:ext cx="573974" cy="589019"/>
            </a:xfrm>
            <a:custGeom>
              <a:avLst/>
              <a:gdLst>
                <a:gd name="connsiteX0" fmla="*/ 144976 w 573974"/>
                <a:gd name="connsiteY0" fmla="*/ 328246 h 589019"/>
                <a:gd name="connsiteX1" fmla="*/ 528385 w 573974"/>
                <a:gd name="connsiteY1" fmla="*/ 328246 h 589019"/>
                <a:gd name="connsiteX2" fmla="*/ 573975 w 573974"/>
                <a:gd name="connsiteY2" fmla="*/ 282201 h 589019"/>
                <a:gd name="connsiteX3" fmla="*/ 493281 w 573974"/>
                <a:gd name="connsiteY3" fmla="*/ 78414 h 589019"/>
                <a:gd name="connsiteX4" fmla="*/ 290407 w 573974"/>
                <a:gd name="connsiteY4" fmla="*/ 0 h 589019"/>
                <a:gd name="connsiteX5" fmla="*/ 0 w 573974"/>
                <a:gd name="connsiteY5" fmla="*/ 294510 h 589019"/>
                <a:gd name="connsiteX6" fmla="*/ 301805 w 573974"/>
                <a:gd name="connsiteY6" fmla="*/ 589020 h 589019"/>
                <a:gd name="connsiteX7" fmla="*/ 535679 w 573974"/>
                <a:gd name="connsiteY7" fmla="*/ 503767 h 589019"/>
                <a:gd name="connsiteX8" fmla="*/ 535679 w 573974"/>
                <a:gd name="connsiteY8" fmla="*/ 452250 h 589019"/>
                <a:gd name="connsiteX9" fmla="*/ 509237 w 573974"/>
                <a:gd name="connsiteY9" fmla="*/ 425352 h 589019"/>
                <a:gd name="connsiteX10" fmla="*/ 455897 w 573974"/>
                <a:gd name="connsiteY10" fmla="*/ 425352 h 589019"/>
                <a:gd name="connsiteX11" fmla="*/ 315025 w 573974"/>
                <a:gd name="connsiteY11" fmla="*/ 475501 h 589019"/>
                <a:gd name="connsiteX12" fmla="*/ 145431 w 573974"/>
                <a:gd name="connsiteY12" fmla="*/ 327790 h 589019"/>
                <a:gd name="connsiteX13" fmla="*/ 288127 w 573974"/>
                <a:gd name="connsiteY13" fmla="*/ 109871 h 589019"/>
                <a:gd name="connsiteX14" fmla="*/ 390248 w 573974"/>
                <a:gd name="connsiteY14" fmla="*/ 151358 h 589019"/>
                <a:gd name="connsiteX15" fmla="*/ 430367 w 573974"/>
                <a:gd name="connsiteY15" fmla="*/ 236611 h 589019"/>
                <a:gd name="connsiteX16" fmla="*/ 146343 w 573974"/>
                <a:gd name="connsiteY16" fmla="*/ 236611 h 589019"/>
                <a:gd name="connsiteX17" fmla="*/ 288127 w 573974"/>
                <a:gd name="connsiteY17" fmla="*/ 110327 h 58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3974" h="589019">
                  <a:moveTo>
                    <a:pt x="144976" y="328246"/>
                  </a:moveTo>
                  <a:lnTo>
                    <a:pt x="528385" y="328246"/>
                  </a:lnTo>
                  <a:cubicBezTo>
                    <a:pt x="561666" y="328246"/>
                    <a:pt x="573975" y="313657"/>
                    <a:pt x="573975" y="282201"/>
                  </a:cubicBezTo>
                  <a:cubicBezTo>
                    <a:pt x="573975" y="203786"/>
                    <a:pt x="545254" y="129931"/>
                    <a:pt x="493281" y="78414"/>
                  </a:cubicBezTo>
                  <a:cubicBezTo>
                    <a:pt x="445412" y="30089"/>
                    <a:pt x="374748" y="0"/>
                    <a:pt x="290407" y="0"/>
                  </a:cubicBezTo>
                  <a:cubicBezTo>
                    <a:pt x="123092" y="0"/>
                    <a:pt x="0" y="125372"/>
                    <a:pt x="0" y="294510"/>
                  </a:cubicBezTo>
                  <a:cubicBezTo>
                    <a:pt x="0" y="473677"/>
                    <a:pt x="135402" y="589020"/>
                    <a:pt x="301805" y="589020"/>
                  </a:cubicBezTo>
                  <a:cubicBezTo>
                    <a:pt x="380675" y="589020"/>
                    <a:pt x="479149" y="562122"/>
                    <a:pt x="535679" y="503767"/>
                  </a:cubicBezTo>
                  <a:cubicBezTo>
                    <a:pt x="547989" y="490546"/>
                    <a:pt x="556651" y="473677"/>
                    <a:pt x="535679" y="452250"/>
                  </a:cubicBezTo>
                  <a:lnTo>
                    <a:pt x="509237" y="425352"/>
                  </a:lnTo>
                  <a:cubicBezTo>
                    <a:pt x="491457" y="406205"/>
                    <a:pt x="475957" y="409852"/>
                    <a:pt x="455897" y="425352"/>
                  </a:cubicBezTo>
                  <a:cubicBezTo>
                    <a:pt x="407117" y="463192"/>
                    <a:pt x="358335" y="475501"/>
                    <a:pt x="315025" y="475501"/>
                  </a:cubicBezTo>
                  <a:cubicBezTo>
                    <a:pt x="229773" y="475501"/>
                    <a:pt x="154094" y="423073"/>
                    <a:pt x="145431" y="327790"/>
                  </a:cubicBezTo>
                  <a:close/>
                  <a:moveTo>
                    <a:pt x="288127" y="109871"/>
                  </a:moveTo>
                  <a:cubicBezTo>
                    <a:pt x="330070" y="109871"/>
                    <a:pt x="365630" y="124460"/>
                    <a:pt x="390248" y="151358"/>
                  </a:cubicBezTo>
                  <a:cubicBezTo>
                    <a:pt x="411220" y="172785"/>
                    <a:pt x="424440" y="201507"/>
                    <a:pt x="430367" y="236611"/>
                  </a:cubicBezTo>
                  <a:lnTo>
                    <a:pt x="146343" y="236611"/>
                  </a:lnTo>
                  <a:cubicBezTo>
                    <a:pt x="157284" y="159564"/>
                    <a:pt x="211536" y="110327"/>
                    <a:pt x="288127" y="110327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2" name="Szabadkézi sokszög: alakzat 81">
              <a:extLst>
                <a:ext uri="{FF2B5EF4-FFF2-40B4-BE49-F238E27FC236}">
                  <a16:creationId xmlns:a16="http://schemas.microsoft.com/office/drawing/2014/main" id="{9E8ECDF1-1693-4C77-DD26-5318686B1BCD}"/>
                </a:ext>
              </a:extLst>
            </p:cNvPr>
            <p:cNvSpPr/>
            <p:nvPr/>
          </p:nvSpPr>
          <p:spPr>
            <a:xfrm>
              <a:off x="8754794" y="2817641"/>
              <a:ext cx="900397" cy="574430"/>
            </a:xfrm>
            <a:custGeom>
              <a:avLst/>
              <a:gdLst>
                <a:gd name="connsiteX0" fmla="*/ 673816 w 900397"/>
                <a:gd name="connsiteY0" fmla="*/ 0 h 574430"/>
                <a:gd name="connsiteX1" fmla="*/ 484163 w 900397"/>
                <a:gd name="connsiteY1" fmla="*/ 90724 h 574430"/>
                <a:gd name="connsiteX2" fmla="*/ 302259 w 900397"/>
                <a:gd name="connsiteY2" fmla="*/ 0 h 574430"/>
                <a:gd name="connsiteX3" fmla="*/ 125827 w 900397"/>
                <a:gd name="connsiteY3" fmla="*/ 89356 h 574430"/>
                <a:gd name="connsiteX4" fmla="*/ 125827 w 900397"/>
                <a:gd name="connsiteY4" fmla="*/ 51516 h 574430"/>
                <a:gd name="connsiteX5" fmla="*/ 83885 w 900397"/>
                <a:gd name="connsiteY5" fmla="*/ 9118 h 574430"/>
                <a:gd name="connsiteX6" fmla="*/ 41942 w 900397"/>
                <a:gd name="connsiteY6" fmla="*/ 9118 h 574430"/>
                <a:gd name="connsiteX7" fmla="*/ 0 w 900397"/>
                <a:gd name="connsiteY7" fmla="*/ 51516 h 574430"/>
                <a:gd name="connsiteX8" fmla="*/ 0 w 900397"/>
                <a:gd name="connsiteY8" fmla="*/ 530665 h 574430"/>
                <a:gd name="connsiteX9" fmla="*/ 41942 w 900397"/>
                <a:gd name="connsiteY9" fmla="*/ 574431 h 574430"/>
                <a:gd name="connsiteX10" fmla="*/ 106223 w 900397"/>
                <a:gd name="connsiteY10" fmla="*/ 574431 h 574430"/>
                <a:gd name="connsiteX11" fmla="*/ 147255 w 900397"/>
                <a:gd name="connsiteY11" fmla="*/ 530665 h 574430"/>
                <a:gd name="connsiteX12" fmla="*/ 147255 w 900397"/>
                <a:gd name="connsiteY12" fmla="*/ 250744 h 574430"/>
                <a:gd name="connsiteX13" fmla="*/ 265788 w 900397"/>
                <a:gd name="connsiteY13" fmla="*/ 127651 h 574430"/>
                <a:gd name="connsiteX14" fmla="*/ 376571 w 900397"/>
                <a:gd name="connsiteY14" fmla="*/ 250744 h 574430"/>
                <a:gd name="connsiteX15" fmla="*/ 376571 w 900397"/>
                <a:gd name="connsiteY15" fmla="*/ 530665 h 574430"/>
                <a:gd name="connsiteX16" fmla="*/ 418513 w 900397"/>
                <a:gd name="connsiteY16" fmla="*/ 574431 h 574430"/>
                <a:gd name="connsiteX17" fmla="*/ 482795 w 900397"/>
                <a:gd name="connsiteY17" fmla="*/ 574431 h 574430"/>
                <a:gd name="connsiteX18" fmla="*/ 523826 w 900397"/>
                <a:gd name="connsiteY18" fmla="*/ 530665 h 574430"/>
                <a:gd name="connsiteX19" fmla="*/ 523826 w 900397"/>
                <a:gd name="connsiteY19" fmla="*/ 250744 h 574430"/>
                <a:gd name="connsiteX20" fmla="*/ 642359 w 900397"/>
                <a:gd name="connsiteY20" fmla="*/ 127651 h 574430"/>
                <a:gd name="connsiteX21" fmla="*/ 753142 w 900397"/>
                <a:gd name="connsiteY21" fmla="*/ 250744 h 574430"/>
                <a:gd name="connsiteX22" fmla="*/ 753142 w 900397"/>
                <a:gd name="connsiteY22" fmla="*/ 530665 h 574430"/>
                <a:gd name="connsiteX23" fmla="*/ 794173 w 900397"/>
                <a:gd name="connsiteY23" fmla="*/ 574431 h 574430"/>
                <a:gd name="connsiteX24" fmla="*/ 858454 w 900397"/>
                <a:gd name="connsiteY24" fmla="*/ 574431 h 574430"/>
                <a:gd name="connsiteX25" fmla="*/ 900397 w 900397"/>
                <a:gd name="connsiteY25" fmla="*/ 530665 h 574430"/>
                <a:gd name="connsiteX26" fmla="*/ 900397 w 900397"/>
                <a:gd name="connsiteY26" fmla="*/ 239802 h 574430"/>
                <a:gd name="connsiteX27" fmla="*/ 672904 w 900397"/>
                <a:gd name="connsiteY27" fmla="*/ 456 h 57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397" h="574430">
                  <a:moveTo>
                    <a:pt x="673816" y="0"/>
                  </a:moveTo>
                  <a:cubicBezTo>
                    <a:pt x="589475" y="0"/>
                    <a:pt x="524282" y="36928"/>
                    <a:pt x="484163" y="90724"/>
                  </a:cubicBezTo>
                  <a:cubicBezTo>
                    <a:pt x="446323" y="33736"/>
                    <a:pt x="383409" y="0"/>
                    <a:pt x="302259" y="0"/>
                  </a:cubicBezTo>
                  <a:cubicBezTo>
                    <a:pt x="221110" y="0"/>
                    <a:pt x="163667" y="36928"/>
                    <a:pt x="125827" y="89356"/>
                  </a:cubicBezTo>
                  <a:lnTo>
                    <a:pt x="125827" y="51516"/>
                  </a:lnTo>
                  <a:cubicBezTo>
                    <a:pt x="125827" y="24618"/>
                    <a:pt x="110327" y="9118"/>
                    <a:pt x="83885" y="9118"/>
                  </a:cubicBezTo>
                  <a:lnTo>
                    <a:pt x="41942" y="9118"/>
                  </a:lnTo>
                  <a:cubicBezTo>
                    <a:pt x="15500" y="9118"/>
                    <a:pt x="0" y="24618"/>
                    <a:pt x="0" y="51516"/>
                  </a:cubicBezTo>
                  <a:lnTo>
                    <a:pt x="0" y="530665"/>
                  </a:lnTo>
                  <a:cubicBezTo>
                    <a:pt x="0" y="557563"/>
                    <a:pt x="15500" y="574431"/>
                    <a:pt x="41942" y="574431"/>
                  </a:cubicBezTo>
                  <a:lnTo>
                    <a:pt x="106223" y="574431"/>
                  </a:lnTo>
                  <a:cubicBezTo>
                    <a:pt x="132666" y="574431"/>
                    <a:pt x="147255" y="557563"/>
                    <a:pt x="147255" y="530665"/>
                  </a:cubicBezTo>
                  <a:lnTo>
                    <a:pt x="147255" y="250744"/>
                  </a:lnTo>
                  <a:cubicBezTo>
                    <a:pt x="147255" y="175976"/>
                    <a:pt x="196035" y="127651"/>
                    <a:pt x="265788" y="127651"/>
                  </a:cubicBezTo>
                  <a:cubicBezTo>
                    <a:pt x="335540" y="127651"/>
                    <a:pt x="376571" y="175976"/>
                    <a:pt x="376571" y="250744"/>
                  </a:cubicBezTo>
                  <a:lnTo>
                    <a:pt x="376571" y="530665"/>
                  </a:lnTo>
                  <a:cubicBezTo>
                    <a:pt x="376571" y="557563"/>
                    <a:pt x="392071" y="574431"/>
                    <a:pt x="418513" y="574431"/>
                  </a:cubicBezTo>
                  <a:lnTo>
                    <a:pt x="482795" y="574431"/>
                  </a:lnTo>
                  <a:cubicBezTo>
                    <a:pt x="509237" y="574431"/>
                    <a:pt x="523826" y="557563"/>
                    <a:pt x="523826" y="530665"/>
                  </a:cubicBezTo>
                  <a:lnTo>
                    <a:pt x="523826" y="250744"/>
                  </a:lnTo>
                  <a:cubicBezTo>
                    <a:pt x="523826" y="175976"/>
                    <a:pt x="572607" y="127651"/>
                    <a:pt x="642359" y="127651"/>
                  </a:cubicBezTo>
                  <a:cubicBezTo>
                    <a:pt x="712111" y="127651"/>
                    <a:pt x="753142" y="175976"/>
                    <a:pt x="753142" y="250744"/>
                  </a:cubicBezTo>
                  <a:lnTo>
                    <a:pt x="753142" y="530665"/>
                  </a:lnTo>
                  <a:cubicBezTo>
                    <a:pt x="753142" y="557563"/>
                    <a:pt x="767731" y="574431"/>
                    <a:pt x="794173" y="574431"/>
                  </a:cubicBezTo>
                  <a:lnTo>
                    <a:pt x="858454" y="574431"/>
                  </a:lnTo>
                  <a:cubicBezTo>
                    <a:pt x="884896" y="574431"/>
                    <a:pt x="900397" y="557563"/>
                    <a:pt x="900397" y="530665"/>
                  </a:cubicBezTo>
                  <a:lnTo>
                    <a:pt x="900397" y="239802"/>
                  </a:lnTo>
                  <a:cubicBezTo>
                    <a:pt x="900397" y="96650"/>
                    <a:pt x="810585" y="456"/>
                    <a:pt x="672904" y="456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3" name="Szabadkézi sokszög: alakzat 82">
              <a:extLst>
                <a:ext uri="{FF2B5EF4-FFF2-40B4-BE49-F238E27FC236}">
                  <a16:creationId xmlns:a16="http://schemas.microsoft.com/office/drawing/2014/main" id="{E324474C-74CA-6BA0-C090-9FC743139D0B}"/>
                </a:ext>
              </a:extLst>
            </p:cNvPr>
            <p:cNvSpPr/>
            <p:nvPr/>
          </p:nvSpPr>
          <p:spPr>
            <a:xfrm>
              <a:off x="9777371" y="2540000"/>
              <a:ext cx="190564" cy="852072"/>
            </a:xfrm>
            <a:custGeom>
              <a:avLst/>
              <a:gdLst>
                <a:gd name="connsiteX0" fmla="*/ 95282 w 190564"/>
                <a:gd name="connsiteY0" fmla="*/ 192389 h 852072"/>
                <a:gd name="connsiteX1" fmla="*/ 190565 w 190564"/>
                <a:gd name="connsiteY1" fmla="*/ 96194 h 852072"/>
                <a:gd name="connsiteX2" fmla="*/ 95282 w 190564"/>
                <a:gd name="connsiteY2" fmla="*/ 0 h 852072"/>
                <a:gd name="connsiteX3" fmla="*/ 0 w 190564"/>
                <a:gd name="connsiteY3" fmla="*/ 96194 h 852072"/>
                <a:gd name="connsiteX4" fmla="*/ 95282 w 190564"/>
                <a:gd name="connsiteY4" fmla="*/ 192389 h 852072"/>
                <a:gd name="connsiteX5" fmla="*/ 62914 w 190564"/>
                <a:gd name="connsiteY5" fmla="*/ 851616 h 852072"/>
                <a:gd name="connsiteX6" fmla="*/ 127195 w 190564"/>
                <a:gd name="connsiteY6" fmla="*/ 851616 h 852072"/>
                <a:gd name="connsiteX7" fmla="*/ 168226 w 190564"/>
                <a:gd name="connsiteY7" fmla="*/ 807850 h 852072"/>
                <a:gd name="connsiteX8" fmla="*/ 168226 w 190564"/>
                <a:gd name="connsiteY8" fmla="*/ 329158 h 852072"/>
                <a:gd name="connsiteX9" fmla="*/ 127195 w 190564"/>
                <a:gd name="connsiteY9" fmla="*/ 286760 h 852072"/>
                <a:gd name="connsiteX10" fmla="*/ 62914 w 190564"/>
                <a:gd name="connsiteY10" fmla="*/ 286760 h 852072"/>
                <a:gd name="connsiteX11" fmla="*/ 20972 w 190564"/>
                <a:gd name="connsiteY11" fmla="*/ 329158 h 852072"/>
                <a:gd name="connsiteX12" fmla="*/ 20972 w 190564"/>
                <a:gd name="connsiteY12" fmla="*/ 808306 h 852072"/>
                <a:gd name="connsiteX13" fmla="*/ 62914 w 190564"/>
                <a:gd name="connsiteY13" fmla="*/ 852072 h 85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64" h="852072">
                  <a:moveTo>
                    <a:pt x="95282" y="192389"/>
                  </a:moveTo>
                  <a:cubicBezTo>
                    <a:pt x="147255" y="192389"/>
                    <a:pt x="190565" y="149990"/>
                    <a:pt x="190565" y="96194"/>
                  </a:cubicBezTo>
                  <a:cubicBezTo>
                    <a:pt x="190565" y="42398"/>
                    <a:pt x="147255" y="0"/>
                    <a:pt x="95282" y="0"/>
                  </a:cubicBezTo>
                  <a:cubicBezTo>
                    <a:pt x="43310" y="0"/>
                    <a:pt x="0" y="43766"/>
                    <a:pt x="0" y="96194"/>
                  </a:cubicBezTo>
                  <a:cubicBezTo>
                    <a:pt x="0" y="148623"/>
                    <a:pt x="41942" y="192389"/>
                    <a:pt x="95282" y="192389"/>
                  </a:cubicBezTo>
                  <a:close/>
                  <a:moveTo>
                    <a:pt x="62914" y="851616"/>
                  </a:moveTo>
                  <a:lnTo>
                    <a:pt x="127195" y="851616"/>
                  </a:lnTo>
                  <a:cubicBezTo>
                    <a:pt x="153637" y="851616"/>
                    <a:pt x="168226" y="834748"/>
                    <a:pt x="168226" y="807850"/>
                  </a:cubicBezTo>
                  <a:lnTo>
                    <a:pt x="168226" y="329158"/>
                  </a:lnTo>
                  <a:cubicBezTo>
                    <a:pt x="168226" y="302260"/>
                    <a:pt x="153637" y="286760"/>
                    <a:pt x="127195" y="286760"/>
                  </a:cubicBezTo>
                  <a:lnTo>
                    <a:pt x="62914" y="286760"/>
                  </a:lnTo>
                  <a:cubicBezTo>
                    <a:pt x="36472" y="286760"/>
                    <a:pt x="20972" y="302260"/>
                    <a:pt x="20972" y="329158"/>
                  </a:cubicBezTo>
                  <a:lnTo>
                    <a:pt x="20972" y="808306"/>
                  </a:lnTo>
                  <a:cubicBezTo>
                    <a:pt x="20972" y="835204"/>
                    <a:pt x="36472" y="852072"/>
                    <a:pt x="62914" y="852072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4" name="Szabadkézi sokszög: alakzat 83">
              <a:extLst>
                <a:ext uri="{FF2B5EF4-FFF2-40B4-BE49-F238E27FC236}">
                  <a16:creationId xmlns:a16="http://schemas.microsoft.com/office/drawing/2014/main" id="{27B3989F-8F22-2463-F4C2-C536649AA6E7}"/>
                </a:ext>
              </a:extLst>
            </p:cNvPr>
            <p:cNvSpPr/>
            <p:nvPr/>
          </p:nvSpPr>
          <p:spPr>
            <a:xfrm>
              <a:off x="10055469" y="2817185"/>
              <a:ext cx="518810" cy="588563"/>
            </a:xfrm>
            <a:custGeom>
              <a:avLst/>
              <a:gdLst>
                <a:gd name="connsiteX0" fmla="*/ 268067 w 518810"/>
                <a:gd name="connsiteY0" fmla="*/ 456 h 588563"/>
                <a:gd name="connsiteX1" fmla="*/ 62913 w 518810"/>
                <a:gd name="connsiteY1" fmla="*/ 62002 h 588563"/>
                <a:gd name="connsiteX2" fmla="*/ 50605 w 518810"/>
                <a:gd name="connsiteY2" fmla="*/ 123548 h 588563"/>
                <a:gd name="connsiteX3" fmla="*/ 60634 w 518810"/>
                <a:gd name="connsiteY3" fmla="*/ 141328 h 588563"/>
                <a:gd name="connsiteX4" fmla="*/ 116253 w 518810"/>
                <a:gd name="connsiteY4" fmla="*/ 156829 h 588563"/>
                <a:gd name="connsiteX5" fmla="*/ 258037 w 518810"/>
                <a:gd name="connsiteY5" fmla="*/ 113063 h 588563"/>
                <a:gd name="connsiteX6" fmla="*/ 381130 w 518810"/>
                <a:gd name="connsiteY6" fmla="*/ 218375 h 588563"/>
                <a:gd name="connsiteX7" fmla="*/ 381130 w 518810"/>
                <a:gd name="connsiteY7" fmla="*/ 248464 h 588563"/>
                <a:gd name="connsiteX8" fmla="*/ 237066 w 518810"/>
                <a:gd name="connsiteY8" fmla="*/ 218375 h 588563"/>
                <a:gd name="connsiteX9" fmla="*/ 0 w 518810"/>
                <a:gd name="connsiteY9" fmla="*/ 408484 h 588563"/>
                <a:gd name="connsiteX10" fmla="*/ 217463 w 518810"/>
                <a:gd name="connsiteY10" fmla="*/ 588564 h 588563"/>
                <a:gd name="connsiteX11" fmla="*/ 400278 w 518810"/>
                <a:gd name="connsiteY11" fmla="*/ 511517 h 588563"/>
                <a:gd name="connsiteX12" fmla="*/ 400278 w 518810"/>
                <a:gd name="connsiteY12" fmla="*/ 530665 h 588563"/>
                <a:gd name="connsiteX13" fmla="*/ 442220 w 518810"/>
                <a:gd name="connsiteY13" fmla="*/ 574431 h 588563"/>
                <a:gd name="connsiteX14" fmla="*/ 477780 w 518810"/>
                <a:gd name="connsiteY14" fmla="*/ 574431 h 588563"/>
                <a:gd name="connsiteX15" fmla="*/ 518811 w 518810"/>
                <a:gd name="connsiteY15" fmla="*/ 530665 h 588563"/>
                <a:gd name="connsiteX16" fmla="*/ 518811 w 518810"/>
                <a:gd name="connsiteY16" fmla="*/ 235243 h 588563"/>
                <a:gd name="connsiteX17" fmla="*/ 268067 w 518810"/>
                <a:gd name="connsiteY17" fmla="*/ 0 h 588563"/>
                <a:gd name="connsiteX18" fmla="*/ 249376 w 518810"/>
                <a:gd name="connsiteY18" fmla="*/ 487354 h 588563"/>
                <a:gd name="connsiteX19" fmla="*/ 140872 w 518810"/>
                <a:gd name="connsiteY19" fmla="*/ 403469 h 588563"/>
                <a:gd name="connsiteX20" fmla="*/ 257126 w 518810"/>
                <a:gd name="connsiteY20" fmla="*/ 314113 h 588563"/>
                <a:gd name="connsiteX21" fmla="*/ 384777 w 518810"/>
                <a:gd name="connsiteY21" fmla="*/ 346482 h 588563"/>
                <a:gd name="connsiteX22" fmla="*/ 384777 w 518810"/>
                <a:gd name="connsiteY22" fmla="*/ 387969 h 588563"/>
                <a:gd name="connsiteX23" fmla="*/ 249376 w 518810"/>
                <a:gd name="connsiteY23" fmla="*/ 487354 h 58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8810" h="588563">
                  <a:moveTo>
                    <a:pt x="268067" y="456"/>
                  </a:moveTo>
                  <a:cubicBezTo>
                    <a:pt x="199227" y="456"/>
                    <a:pt x="127195" y="18236"/>
                    <a:pt x="62913" y="62002"/>
                  </a:cubicBezTo>
                  <a:cubicBezTo>
                    <a:pt x="42854" y="74311"/>
                    <a:pt x="34192" y="94371"/>
                    <a:pt x="50605" y="123548"/>
                  </a:cubicBezTo>
                  <a:lnTo>
                    <a:pt x="60634" y="141328"/>
                  </a:lnTo>
                  <a:cubicBezTo>
                    <a:pt x="75223" y="165947"/>
                    <a:pt x="93915" y="170506"/>
                    <a:pt x="116253" y="156829"/>
                  </a:cubicBezTo>
                  <a:cubicBezTo>
                    <a:pt x="155005" y="129931"/>
                    <a:pt x="205154" y="113063"/>
                    <a:pt x="258037" y="113063"/>
                  </a:cubicBezTo>
                  <a:cubicBezTo>
                    <a:pt x="334628" y="113063"/>
                    <a:pt x="381130" y="153182"/>
                    <a:pt x="381130" y="218375"/>
                  </a:cubicBezTo>
                  <a:lnTo>
                    <a:pt x="381130" y="248464"/>
                  </a:lnTo>
                  <a:cubicBezTo>
                    <a:pt x="337819" y="230684"/>
                    <a:pt x="289039" y="218375"/>
                    <a:pt x="237066" y="218375"/>
                  </a:cubicBezTo>
                  <a:cubicBezTo>
                    <a:pt x="95282" y="218375"/>
                    <a:pt x="0" y="294510"/>
                    <a:pt x="0" y="408484"/>
                  </a:cubicBezTo>
                  <a:cubicBezTo>
                    <a:pt x="0" y="516076"/>
                    <a:pt x="87532" y="588564"/>
                    <a:pt x="217463" y="588564"/>
                  </a:cubicBezTo>
                  <a:cubicBezTo>
                    <a:pt x="288582" y="588564"/>
                    <a:pt x="352864" y="558474"/>
                    <a:pt x="400278" y="511517"/>
                  </a:cubicBezTo>
                  <a:lnTo>
                    <a:pt x="400278" y="530665"/>
                  </a:lnTo>
                  <a:cubicBezTo>
                    <a:pt x="400278" y="557563"/>
                    <a:pt x="415778" y="574431"/>
                    <a:pt x="442220" y="574431"/>
                  </a:cubicBezTo>
                  <a:lnTo>
                    <a:pt x="477780" y="574431"/>
                  </a:lnTo>
                  <a:cubicBezTo>
                    <a:pt x="504222" y="574431"/>
                    <a:pt x="518811" y="558930"/>
                    <a:pt x="518811" y="530665"/>
                  </a:cubicBezTo>
                  <a:lnTo>
                    <a:pt x="518811" y="235243"/>
                  </a:lnTo>
                  <a:cubicBezTo>
                    <a:pt x="518811" y="69752"/>
                    <a:pt x="408028" y="0"/>
                    <a:pt x="268067" y="0"/>
                  </a:cubicBezTo>
                  <a:close/>
                  <a:moveTo>
                    <a:pt x="249376" y="487354"/>
                  </a:moveTo>
                  <a:cubicBezTo>
                    <a:pt x="184182" y="487354"/>
                    <a:pt x="140872" y="453618"/>
                    <a:pt x="140872" y="403469"/>
                  </a:cubicBezTo>
                  <a:cubicBezTo>
                    <a:pt x="140872" y="349673"/>
                    <a:pt x="187374" y="314113"/>
                    <a:pt x="257126" y="314113"/>
                  </a:cubicBezTo>
                  <a:cubicBezTo>
                    <a:pt x="308186" y="314113"/>
                    <a:pt x="356967" y="333261"/>
                    <a:pt x="384777" y="346482"/>
                  </a:cubicBezTo>
                  <a:lnTo>
                    <a:pt x="384777" y="387969"/>
                  </a:lnTo>
                  <a:cubicBezTo>
                    <a:pt x="384777" y="442676"/>
                    <a:pt x="321407" y="487354"/>
                    <a:pt x="249376" y="487354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5" name="Szabadkézi sokszög: alakzat 84">
              <a:extLst>
                <a:ext uri="{FF2B5EF4-FFF2-40B4-BE49-F238E27FC236}">
                  <a16:creationId xmlns:a16="http://schemas.microsoft.com/office/drawing/2014/main" id="{2D4C68BF-ABFB-91A8-18EF-25F16C2779F2}"/>
                </a:ext>
              </a:extLst>
            </p:cNvPr>
            <p:cNvSpPr/>
            <p:nvPr/>
          </p:nvSpPr>
          <p:spPr>
            <a:xfrm>
              <a:off x="4066802" y="3822439"/>
              <a:ext cx="224301" cy="354232"/>
            </a:xfrm>
            <a:custGeom>
              <a:avLst/>
              <a:gdLst>
                <a:gd name="connsiteX0" fmla="*/ 224301 w 224301"/>
                <a:gd name="connsiteY0" fmla="*/ 103033 h 354232"/>
                <a:gd name="connsiteX1" fmla="*/ 187374 w 224301"/>
                <a:gd name="connsiteY1" fmla="*/ 186006 h 354232"/>
                <a:gd name="connsiteX2" fmla="*/ 82517 w 224301"/>
                <a:gd name="connsiteY2" fmla="*/ 214728 h 354232"/>
                <a:gd name="connsiteX3" fmla="*/ 41031 w 224301"/>
                <a:gd name="connsiteY3" fmla="*/ 214728 h 354232"/>
                <a:gd name="connsiteX4" fmla="*/ 41031 w 224301"/>
                <a:gd name="connsiteY4" fmla="*/ 354232 h 354232"/>
                <a:gd name="connsiteX5" fmla="*/ 0 w 224301"/>
                <a:gd name="connsiteY5" fmla="*/ 354232 h 354232"/>
                <a:gd name="connsiteX6" fmla="*/ 0 w 224301"/>
                <a:gd name="connsiteY6" fmla="*/ 0 h 354232"/>
                <a:gd name="connsiteX7" fmla="*/ 91635 w 224301"/>
                <a:gd name="connsiteY7" fmla="*/ 0 h 354232"/>
                <a:gd name="connsiteX8" fmla="*/ 224301 w 224301"/>
                <a:gd name="connsiteY8" fmla="*/ 103033 h 354232"/>
                <a:gd name="connsiteX9" fmla="*/ 41031 w 224301"/>
                <a:gd name="connsiteY9" fmla="*/ 179168 h 354232"/>
                <a:gd name="connsiteX10" fmla="*/ 77958 w 224301"/>
                <a:gd name="connsiteY10" fmla="*/ 179168 h 354232"/>
                <a:gd name="connsiteX11" fmla="*/ 157284 w 224301"/>
                <a:gd name="connsiteY11" fmla="*/ 161388 h 354232"/>
                <a:gd name="connsiteX12" fmla="*/ 181903 w 224301"/>
                <a:gd name="connsiteY12" fmla="*/ 104856 h 354232"/>
                <a:gd name="connsiteX13" fmla="*/ 158652 w 224301"/>
                <a:gd name="connsiteY13" fmla="*/ 52428 h 354232"/>
                <a:gd name="connsiteX14" fmla="*/ 87076 w 224301"/>
                <a:gd name="connsiteY14" fmla="*/ 35104 h 354232"/>
                <a:gd name="connsiteX15" fmla="*/ 41031 w 224301"/>
                <a:gd name="connsiteY15" fmla="*/ 35104 h 354232"/>
                <a:gd name="connsiteX16" fmla="*/ 41031 w 224301"/>
                <a:gd name="connsiteY16" fmla="*/ 179168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01" h="354232">
                  <a:moveTo>
                    <a:pt x="224301" y="103033"/>
                  </a:moveTo>
                  <a:cubicBezTo>
                    <a:pt x="224301" y="139049"/>
                    <a:pt x="211992" y="166403"/>
                    <a:pt x="187374" y="186006"/>
                  </a:cubicBezTo>
                  <a:cubicBezTo>
                    <a:pt x="162755" y="205154"/>
                    <a:pt x="128107" y="214728"/>
                    <a:pt x="82517" y="214728"/>
                  </a:cubicBezTo>
                  <a:lnTo>
                    <a:pt x="41031" y="214728"/>
                  </a:lnTo>
                  <a:lnTo>
                    <a:pt x="41031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91635" y="0"/>
                  </a:lnTo>
                  <a:cubicBezTo>
                    <a:pt x="180079" y="0"/>
                    <a:pt x="224301" y="34192"/>
                    <a:pt x="224301" y="103033"/>
                  </a:cubicBezTo>
                  <a:close/>
                  <a:moveTo>
                    <a:pt x="41031" y="179168"/>
                  </a:moveTo>
                  <a:lnTo>
                    <a:pt x="77958" y="179168"/>
                  </a:lnTo>
                  <a:cubicBezTo>
                    <a:pt x="114430" y="179168"/>
                    <a:pt x="140872" y="173241"/>
                    <a:pt x="157284" y="161388"/>
                  </a:cubicBezTo>
                  <a:cubicBezTo>
                    <a:pt x="173697" y="149534"/>
                    <a:pt x="181903" y="130843"/>
                    <a:pt x="181903" y="104856"/>
                  </a:cubicBezTo>
                  <a:cubicBezTo>
                    <a:pt x="181903" y="81606"/>
                    <a:pt x="174153" y="63826"/>
                    <a:pt x="158652" y="52428"/>
                  </a:cubicBezTo>
                  <a:cubicBezTo>
                    <a:pt x="143152" y="41031"/>
                    <a:pt x="119445" y="35104"/>
                    <a:pt x="87076" y="35104"/>
                  </a:cubicBezTo>
                  <a:lnTo>
                    <a:pt x="41031" y="35104"/>
                  </a:lnTo>
                  <a:lnTo>
                    <a:pt x="41031" y="179168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6" name="Szabadkézi sokszög: alakzat 85">
              <a:extLst>
                <a:ext uri="{FF2B5EF4-FFF2-40B4-BE49-F238E27FC236}">
                  <a16:creationId xmlns:a16="http://schemas.microsoft.com/office/drawing/2014/main" id="{C3E24008-C61D-75A4-2443-9F2D3674A82B}"/>
                </a:ext>
              </a:extLst>
            </p:cNvPr>
            <p:cNvSpPr/>
            <p:nvPr/>
          </p:nvSpPr>
          <p:spPr>
            <a:xfrm>
              <a:off x="4347178" y="3816056"/>
              <a:ext cx="326422" cy="365173"/>
            </a:xfrm>
            <a:custGeom>
              <a:avLst/>
              <a:gdLst>
                <a:gd name="connsiteX0" fmla="*/ 325967 w 326422"/>
                <a:gd name="connsiteY0" fmla="*/ 182815 h 365173"/>
                <a:gd name="connsiteX1" fmla="*/ 282656 w 326422"/>
                <a:gd name="connsiteY1" fmla="*/ 316393 h 365173"/>
                <a:gd name="connsiteX2" fmla="*/ 163211 w 326422"/>
                <a:gd name="connsiteY2" fmla="*/ 365174 h 365173"/>
                <a:gd name="connsiteX3" fmla="*/ 42398 w 326422"/>
                <a:gd name="connsiteY3" fmla="*/ 317305 h 365173"/>
                <a:gd name="connsiteX4" fmla="*/ 0 w 326422"/>
                <a:gd name="connsiteY4" fmla="*/ 181903 h 365173"/>
                <a:gd name="connsiteX5" fmla="*/ 42854 w 326422"/>
                <a:gd name="connsiteY5" fmla="*/ 47869 h 365173"/>
                <a:gd name="connsiteX6" fmla="*/ 164123 w 326422"/>
                <a:gd name="connsiteY6" fmla="*/ 0 h 365173"/>
                <a:gd name="connsiteX7" fmla="*/ 283568 w 326422"/>
                <a:gd name="connsiteY7" fmla="*/ 48325 h 365173"/>
                <a:gd name="connsiteX8" fmla="*/ 326423 w 326422"/>
                <a:gd name="connsiteY8" fmla="*/ 181903 h 365173"/>
                <a:gd name="connsiteX9" fmla="*/ 43766 w 326422"/>
                <a:gd name="connsiteY9" fmla="*/ 182815 h 365173"/>
                <a:gd name="connsiteX10" fmla="*/ 74311 w 326422"/>
                <a:gd name="connsiteY10" fmla="*/ 292230 h 365173"/>
                <a:gd name="connsiteX11" fmla="*/ 163667 w 326422"/>
                <a:gd name="connsiteY11" fmla="*/ 329158 h 365173"/>
                <a:gd name="connsiteX12" fmla="*/ 252567 w 326422"/>
                <a:gd name="connsiteY12" fmla="*/ 292230 h 365173"/>
                <a:gd name="connsiteX13" fmla="*/ 282656 w 326422"/>
                <a:gd name="connsiteY13" fmla="*/ 182815 h 365173"/>
                <a:gd name="connsiteX14" fmla="*/ 252567 w 326422"/>
                <a:gd name="connsiteY14" fmla="*/ 74311 h 365173"/>
                <a:gd name="connsiteX15" fmla="*/ 164123 w 326422"/>
                <a:gd name="connsiteY15" fmla="*/ 37384 h 365173"/>
                <a:gd name="connsiteX16" fmla="*/ 74311 w 326422"/>
                <a:gd name="connsiteY16" fmla="*/ 74767 h 365173"/>
                <a:gd name="connsiteX17" fmla="*/ 43766 w 326422"/>
                <a:gd name="connsiteY17" fmla="*/ 182815 h 36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6422" h="365173">
                  <a:moveTo>
                    <a:pt x="325967" y="182815"/>
                  </a:moveTo>
                  <a:cubicBezTo>
                    <a:pt x="325967" y="239346"/>
                    <a:pt x="311378" y="284024"/>
                    <a:pt x="282656" y="316393"/>
                  </a:cubicBezTo>
                  <a:cubicBezTo>
                    <a:pt x="253935" y="348762"/>
                    <a:pt x="214272" y="365174"/>
                    <a:pt x="163211" y="365174"/>
                  </a:cubicBezTo>
                  <a:cubicBezTo>
                    <a:pt x="112151" y="365174"/>
                    <a:pt x="70664" y="349218"/>
                    <a:pt x="42398" y="317305"/>
                  </a:cubicBezTo>
                  <a:cubicBezTo>
                    <a:pt x="14133" y="285392"/>
                    <a:pt x="0" y="240258"/>
                    <a:pt x="0" y="181903"/>
                  </a:cubicBezTo>
                  <a:cubicBezTo>
                    <a:pt x="0" y="123548"/>
                    <a:pt x="14133" y="79326"/>
                    <a:pt x="42854" y="47869"/>
                  </a:cubicBezTo>
                  <a:cubicBezTo>
                    <a:pt x="71120" y="15956"/>
                    <a:pt x="111695" y="0"/>
                    <a:pt x="164123" y="0"/>
                  </a:cubicBezTo>
                  <a:cubicBezTo>
                    <a:pt x="216551" y="0"/>
                    <a:pt x="254847" y="15956"/>
                    <a:pt x="283568" y="48325"/>
                  </a:cubicBezTo>
                  <a:cubicBezTo>
                    <a:pt x="312290" y="80694"/>
                    <a:pt x="326423" y="125372"/>
                    <a:pt x="326423" y="181903"/>
                  </a:cubicBezTo>
                  <a:close/>
                  <a:moveTo>
                    <a:pt x="43766" y="182815"/>
                  </a:moveTo>
                  <a:cubicBezTo>
                    <a:pt x="43766" y="230684"/>
                    <a:pt x="53796" y="267156"/>
                    <a:pt x="74311" y="292230"/>
                  </a:cubicBezTo>
                  <a:cubicBezTo>
                    <a:pt x="94827" y="316849"/>
                    <a:pt x="124460" y="329158"/>
                    <a:pt x="163667" y="329158"/>
                  </a:cubicBezTo>
                  <a:cubicBezTo>
                    <a:pt x="202874" y="329158"/>
                    <a:pt x="232508" y="316849"/>
                    <a:pt x="252567" y="292230"/>
                  </a:cubicBezTo>
                  <a:cubicBezTo>
                    <a:pt x="272627" y="267612"/>
                    <a:pt x="282656" y="231140"/>
                    <a:pt x="282656" y="182815"/>
                  </a:cubicBezTo>
                  <a:cubicBezTo>
                    <a:pt x="282656" y="134490"/>
                    <a:pt x="272627" y="98930"/>
                    <a:pt x="252567" y="74311"/>
                  </a:cubicBezTo>
                  <a:cubicBezTo>
                    <a:pt x="232508" y="49693"/>
                    <a:pt x="203330" y="37384"/>
                    <a:pt x="164123" y="37384"/>
                  </a:cubicBezTo>
                  <a:cubicBezTo>
                    <a:pt x="124916" y="37384"/>
                    <a:pt x="94827" y="49693"/>
                    <a:pt x="74311" y="74767"/>
                  </a:cubicBezTo>
                  <a:cubicBezTo>
                    <a:pt x="53796" y="99386"/>
                    <a:pt x="43766" y="135402"/>
                    <a:pt x="43766" y="182815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7" name="Szabadkézi sokszög: alakzat 86">
              <a:extLst>
                <a:ext uri="{FF2B5EF4-FFF2-40B4-BE49-F238E27FC236}">
                  <a16:creationId xmlns:a16="http://schemas.microsoft.com/office/drawing/2014/main" id="{2B37E4DC-FB93-8BC3-8F0F-98FA7E743697}"/>
                </a:ext>
              </a:extLst>
            </p:cNvPr>
            <p:cNvSpPr/>
            <p:nvPr/>
          </p:nvSpPr>
          <p:spPr>
            <a:xfrm>
              <a:off x="4710529" y="3822439"/>
              <a:ext cx="446323" cy="354232"/>
            </a:xfrm>
            <a:custGeom>
              <a:avLst/>
              <a:gdLst>
                <a:gd name="connsiteX0" fmla="*/ 351041 w 446323"/>
                <a:gd name="connsiteY0" fmla="*/ 353776 h 354232"/>
                <a:gd name="connsiteX1" fmla="*/ 310466 w 446323"/>
                <a:gd name="connsiteY1" fmla="*/ 353776 h 354232"/>
                <a:gd name="connsiteX2" fmla="*/ 238890 w 446323"/>
                <a:gd name="connsiteY2" fmla="*/ 116710 h 354232"/>
                <a:gd name="connsiteX3" fmla="*/ 227493 w 446323"/>
                <a:gd name="connsiteY3" fmla="*/ 77047 h 354232"/>
                <a:gd name="connsiteX4" fmla="*/ 221110 w 446323"/>
                <a:gd name="connsiteY4" fmla="*/ 48325 h 354232"/>
                <a:gd name="connsiteX5" fmla="*/ 204242 w 446323"/>
                <a:gd name="connsiteY5" fmla="*/ 118533 h 354232"/>
                <a:gd name="connsiteX6" fmla="*/ 134946 w 446323"/>
                <a:gd name="connsiteY6" fmla="*/ 354232 h 354232"/>
                <a:gd name="connsiteX7" fmla="*/ 94371 w 446323"/>
                <a:gd name="connsiteY7" fmla="*/ 354232 h 354232"/>
                <a:gd name="connsiteX8" fmla="*/ 0 w 446323"/>
                <a:gd name="connsiteY8" fmla="*/ 0 h 354232"/>
                <a:gd name="connsiteX9" fmla="*/ 43766 w 446323"/>
                <a:gd name="connsiteY9" fmla="*/ 0 h 354232"/>
                <a:gd name="connsiteX10" fmla="*/ 99842 w 446323"/>
                <a:gd name="connsiteY10" fmla="*/ 218831 h 354232"/>
                <a:gd name="connsiteX11" fmla="*/ 116710 w 446323"/>
                <a:gd name="connsiteY11" fmla="*/ 302260 h 354232"/>
                <a:gd name="connsiteX12" fmla="*/ 136313 w 446323"/>
                <a:gd name="connsiteY12" fmla="*/ 215640 h 354232"/>
                <a:gd name="connsiteX13" fmla="*/ 199683 w 446323"/>
                <a:gd name="connsiteY13" fmla="*/ 0 h 354232"/>
                <a:gd name="connsiteX14" fmla="*/ 243449 w 446323"/>
                <a:gd name="connsiteY14" fmla="*/ 0 h 354232"/>
                <a:gd name="connsiteX15" fmla="*/ 310010 w 446323"/>
                <a:gd name="connsiteY15" fmla="*/ 217463 h 354232"/>
                <a:gd name="connsiteX16" fmla="*/ 329614 w 446323"/>
                <a:gd name="connsiteY16" fmla="*/ 302260 h 354232"/>
                <a:gd name="connsiteX17" fmla="*/ 346938 w 446323"/>
                <a:gd name="connsiteY17" fmla="*/ 218375 h 354232"/>
                <a:gd name="connsiteX18" fmla="*/ 402557 w 446323"/>
                <a:gd name="connsiteY18" fmla="*/ 0 h 354232"/>
                <a:gd name="connsiteX19" fmla="*/ 446324 w 446323"/>
                <a:gd name="connsiteY19" fmla="*/ 0 h 354232"/>
                <a:gd name="connsiteX20" fmla="*/ 351497 w 446323"/>
                <a:gd name="connsiteY20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6323" h="354232">
                  <a:moveTo>
                    <a:pt x="351041" y="353776"/>
                  </a:moveTo>
                  <a:lnTo>
                    <a:pt x="310466" y="353776"/>
                  </a:lnTo>
                  <a:lnTo>
                    <a:pt x="238890" y="116710"/>
                  </a:lnTo>
                  <a:cubicBezTo>
                    <a:pt x="235699" y="106224"/>
                    <a:pt x="231596" y="93003"/>
                    <a:pt x="227493" y="77047"/>
                  </a:cubicBezTo>
                  <a:cubicBezTo>
                    <a:pt x="223390" y="61090"/>
                    <a:pt x="221110" y="51516"/>
                    <a:pt x="221110" y="48325"/>
                  </a:cubicBezTo>
                  <a:cubicBezTo>
                    <a:pt x="217463" y="69752"/>
                    <a:pt x="211992" y="93003"/>
                    <a:pt x="204242" y="118533"/>
                  </a:cubicBezTo>
                  <a:lnTo>
                    <a:pt x="134946" y="354232"/>
                  </a:lnTo>
                  <a:lnTo>
                    <a:pt x="94371" y="354232"/>
                  </a:lnTo>
                  <a:lnTo>
                    <a:pt x="0" y="0"/>
                  </a:lnTo>
                  <a:lnTo>
                    <a:pt x="43766" y="0"/>
                  </a:lnTo>
                  <a:lnTo>
                    <a:pt x="99842" y="218831"/>
                  </a:lnTo>
                  <a:cubicBezTo>
                    <a:pt x="107592" y="249376"/>
                    <a:pt x="113062" y="277186"/>
                    <a:pt x="116710" y="302260"/>
                  </a:cubicBezTo>
                  <a:cubicBezTo>
                    <a:pt x="121269" y="272627"/>
                    <a:pt x="127651" y="243905"/>
                    <a:pt x="136313" y="215640"/>
                  </a:cubicBezTo>
                  <a:lnTo>
                    <a:pt x="199683" y="0"/>
                  </a:lnTo>
                  <a:lnTo>
                    <a:pt x="243449" y="0"/>
                  </a:lnTo>
                  <a:lnTo>
                    <a:pt x="310010" y="217463"/>
                  </a:lnTo>
                  <a:cubicBezTo>
                    <a:pt x="317761" y="242538"/>
                    <a:pt x="324143" y="270803"/>
                    <a:pt x="329614" y="302260"/>
                  </a:cubicBezTo>
                  <a:cubicBezTo>
                    <a:pt x="332805" y="279465"/>
                    <a:pt x="338276" y="251200"/>
                    <a:pt x="346938" y="218375"/>
                  </a:cubicBezTo>
                  <a:lnTo>
                    <a:pt x="402557" y="0"/>
                  </a:lnTo>
                  <a:lnTo>
                    <a:pt x="446324" y="0"/>
                  </a:lnTo>
                  <a:lnTo>
                    <a:pt x="351497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8" name="Szabadkézi sokszög: alakzat 87">
              <a:extLst>
                <a:ext uri="{FF2B5EF4-FFF2-40B4-BE49-F238E27FC236}">
                  <a16:creationId xmlns:a16="http://schemas.microsoft.com/office/drawing/2014/main" id="{ADC4EE36-5AB3-801F-BA8D-4048FF48E245}"/>
                </a:ext>
              </a:extLst>
            </p:cNvPr>
            <p:cNvSpPr/>
            <p:nvPr/>
          </p:nvSpPr>
          <p:spPr>
            <a:xfrm>
              <a:off x="5211560" y="3821983"/>
              <a:ext cx="197403" cy="354232"/>
            </a:xfrm>
            <a:custGeom>
              <a:avLst/>
              <a:gdLst>
                <a:gd name="connsiteX0" fmla="*/ 197404 w 197403"/>
                <a:gd name="connsiteY0" fmla="*/ 354232 h 354232"/>
                <a:gd name="connsiteX1" fmla="*/ 0 w 197403"/>
                <a:gd name="connsiteY1" fmla="*/ 354232 h 354232"/>
                <a:gd name="connsiteX2" fmla="*/ 0 w 197403"/>
                <a:gd name="connsiteY2" fmla="*/ 0 h 354232"/>
                <a:gd name="connsiteX3" fmla="*/ 197404 w 197403"/>
                <a:gd name="connsiteY3" fmla="*/ 0 h 354232"/>
                <a:gd name="connsiteX4" fmla="*/ 197404 w 197403"/>
                <a:gd name="connsiteY4" fmla="*/ 36472 h 354232"/>
                <a:gd name="connsiteX5" fmla="*/ 41031 w 197403"/>
                <a:gd name="connsiteY5" fmla="*/ 36472 h 354232"/>
                <a:gd name="connsiteX6" fmla="*/ 41031 w 197403"/>
                <a:gd name="connsiteY6" fmla="*/ 150446 h 354232"/>
                <a:gd name="connsiteX7" fmla="*/ 187830 w 197403"/>
                <a:gd name="connsiteY7" fmla="*/ 150446 h 354232"/>
                <a:gd name="connsiteX8" fmla="*/ 187830 w 197403"/>
                <a:gd name="connsiteY8" fmla="*/ 186918 h 354232"/>
                <a:gd name="connsiteX9" fmla="*/ 41031 w 197403"/>
                <a:gd name="connsiteY9" fmla="*/ 186918 h 354232"/>
                <a:gd name="connsiteX10" fmla="*/ 41031 w 197403"/>
                <a:gd name="connsiteY10" fmla="*/ 317305 h 354232"/>
                <a:gd name="connsiteX11" fmla="*/ 197404 w 197403"/>
                <a:gd name="connsiteY11" fmla="*/ 317305 h 354232"/>
                <a:gd name="connsiteX12" fmla="*/ 197404 w 197403"/>
                <a:gd name="connsiteY12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03" h="354232">
                  <a:moveTo>
                    <a:pt x="197404" y="354232"/>
                  </a:moveTo>
                  <a:lnTo>
                    <a:pt x="0" y="354232"/>
                  </a:lnTo>
                  <a:lnTo>
                    <a:pt x="0" y="0"/>
                  </a:lnTo>
                  <a:lnTo>
                    <a:pt x="197404" y="0"/>
                  </a:lnTo>
                  <a:lnTo>
                    <a:pt x="197404" y="36472"/>
                  </a:lnTo>
                  <a:lnTo>
                    <a:pt x="41031" y="36472"/>
                  </a:lnTo>
                  <a:lnTo>
                    <a:pt x="41031" y="150446"/>
                  </a:lnTo>
                  <a:lnTo>
                    <a:pt x="187830" y="150446"/>
                  </a:lnTo>
                  <a:lnTo>
                    <a:pt x="187830" y="186918"/>
                  </a:lnTo>
                  <a:lnTo>
                    <a:pt x="41031" y="186918"/>
                  </a:lnTo>
                  <a:lnTo>
                    <a:pt x="41031" y="317305"/>
                  </a:lnTo>
                  <a:lnTo>
                    <a:pt x="197404" y="317305"/>
                  </a:lnTo>
                  <a:lnTo>
                    <a:pt x="197404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89" name="Szabadkézi sokszög: alakzat 88">
              <a:extLst>
                <a:ext uri="{FF2B5EF4-FFF2-40B4-BE49-F238E27FC236}">
                  <a16:creationId xmlns:a16="http://schemas.microsoft.com/office/drawing/2014/main" id="{6A44811A-DD55-D95A-7AE8-4DF8B3BDE254}"/>
                </a:ext>
              </a:extLst>
            </p:cNvPr>
            <p:cNvSpPr/>
            <p:nvPr/>
          </p:nvSpPr>
          <p:spPr>
            <a:xfrm>
              <a:off x="5488289" y="3821983"/>
              <a:ext cx="249831" cy="354232"/>
            </a:xfrm>
            <a:custGeom>
              <a:avLst/>
              <a:gdLst>
                <a:gd name="connsiteX0" fmla="*/ 41031 w 249831"/>
                <a:gd name="connsiteY0" fmla="*/ 206977 h 354232"/>
                <a:gd name="connsiteX1" fmla="*/ 41031 w 249831"/>
                <a:gd name="connsiteY1" fmla="*/ 354232 h 354232"/>
                <a:gd name="connsiteX2" fmla="*/ 0 w 249831"/>
                <a:gd name="connsiteY2" fmla="*/ 354232 h 354232"/>
                <a:gd name="connsiteX3" fmla="*/ 0 w 249831"/>
                <a:gd name="connsiteY3" fmla="*/ 0 h 354232"/>
                <a:gd name="connsiteX4" fmla="*/ 97106 w 249831"/>
                <a:gd name="connsiteY4" fmla="*/ 0 h 354232"/>
                <a:gd name="connsiteX5" fmla="*/ 193301 w 249831"/>
                <a:gd name="connsiteY5" fmla="*/ 25074 h 354232"/>
                <a:gd name="connsiteX6" fmla="*/ 224757 w 249831"/>
                <a:gd name="connsiteY6" fmla="*/ 100297 h 354232"/>
                <a:gd name="connsiteX7" fmla="*/ 153638 w 249831"/>
                <a:gd name="connsiteY7" fmla="*/ 195124 h 354232"/>
                <a:gd name="connsiteX8" fmla="*/ 249832 w 249831"/>
                <a:gd name="connsiteY8" fmla="*/ 354232 h 354232"/>
                <a:gd name="connsiteX9" fmla="*/ 201051 w 249831"/>
                <a:gd name="connsiteY9" fmla="*/ 354232 h 354232"/>
                <a:gd name="connsiteX10" fmla="*/ 115342 w 249831"/>
                <a:gd name="connsiteY10" fmla="*/ 206977 h 354232"/>
                <a:gd name="connsiteX11" fmla="*/ 41487 w 249831"/>
                <a:gd name="connsiteY11" fmla="*/ 206977 h 354232"/>
                <a:gd name="connsiteX12" fmla="*/ 41031 w 249831"/>
                <a:gd name="connsiteY12" fmla="*/ 171417 h 354232"/>
                <a:gd name="connsiteX13" fmla="*/ 97562 w 249831"/>
                <a:gd name="connsiteY13" fmla="*/ 171417 h 354232"/>
                <a:gd name="connsiteX14" fmla="*/ 161388 w 249831"/>
                <a:gd name="connsiteY14" fmla="*/ 154093 h 354232"/>
                <a:gd name="connsiteX15" fmla="*/ 181903 w 249831"/>
                <a:gd name="connsiteY15" fmla="*/ 102121 h 354232"/>
                <a:gd name="connsiteX16" fmla="*/ 160932 w 249831"/>
                <a:gd name="connsiteY16" fmla="*/ 51516 h 354232"/>
                <a:gd name="connsiteX17" fmla="*/ 94371 w 249831"/>
                <a:gd name="connsiteY17" fmla="*/ 36016 h 354232"/>
                <a:gd name="connsiteX18" fmla="*/ 41031 w 249831"/>
                <a:gd name="connsiteY18" fmla="*/ 36016 h 354232"/>
                <a:gd name="connsiteX19" fmla="*/ 41031 w 249831"/>
                <a:gd name="connsiteY19" fmla="*/ 171417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831" h="354232">
                  <a:moveTo>
                    <a:pt x="41031" y="206977"/>
                  </a:moveTo>
                  <a:lnTo>
                    <a:pt x="41031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97106" y="0"/>
                  </a:lnTo>
                  <a:cubicBezTo>
                    <a:pt x="140416" y="0"/>
                    <a:pt x="172785" y="8206"/>
                    <a:pt x="193301" y="25074"/>
                  </a:cubicBezTo>
                  <a:cubicBezTo>
                    <a:pt x="214272" y="41487"/>
                    <a:pt x="224757" y="66561"/>
                    <a:pt x="224757" y="100297"/>
                  </a:cubicBezTo>
                  <a:cubicBezTo>
                    <a:pt x="224757" y="147255"/>
                    <a:pt x="201051" y="178712"/>
                    <a:pt x="153638" y="195124"/>
                  </a:cubicBezTo>
                  <a:lnTo>
                    <a:pt x="249832" y="354232"/>
                  </a:lnTo>
                  <a:lnTo>
                    <a:pt x="201051" y="354232"/>
                  </a:lnTo>
                  <a:lnTo>
                    <a:pt x="115342" y="206977"/>
                  </a:lnTo>
                  <a:lnTo>
                    <a:pt x="41487" y="206977"/>
                  </a:lnTo>
                  <a:close/>
                  <a:moveTo>
                    <a:pt x="41031" y="171417"/>
                  </a:moveTo>
                  <a:lnTo>
                    <a:pt x="97562" y="171417"/>
                  </a:lnTo>
                  <a:cubicBezTo>
                    <a:pt x="126739" y="171417"/>
                    <a:pt x="148167" y="165491"/>
                    <a:pt x="161388" y="154093"/>
                  </a:cubicBezTo>
                  <a:cubicBezTo>
                    <a:pt x="175065" y="142240"/>
                    <a:pt x="181903" y="124916"/>
                    <a:pt x="181903" y="102121"/>
                  </a:cubicBezTo>
                  <a:cubicBezTo>
                    <a:pt x="181903" y="79326"/>
                    <a:pt x="175065" y="62002"/>
                    <a:pt x="160932" y="51516"/>
                  </a:cubicBezTo>
                  <a:cubicBezTo>
                    <a:pt x="147255" y="41031"/>
                    <a:pt x="124916" y="36016"/>
                    <a:pt x="94371" y="36016"/>
                  </a:cubicBezTo>
                  <a:lnTo>
                    <a:pt x="41031" y="36016"/>
                  </a:lnTo>
                  <a:lnTo>
                    <a:pt x="41031" y="171417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0" name="Szabadkézi sokszög: alakzat 89">
              <a:extLst>
                <a:ext uri="{FF2B5EF4-FFF2-40B4-BE49-F238E27FC236}">
                  <a16:creationId xmlns:a16="http://schemas.microsoft.com/office/drawing/2014/main" id="{0B8C7084-B046-0B36-175B-4D36553D3D7F}"/>
                </a:ext>
              </a:extLst>
            </p:cNvPr>
            <p:cNvSpPr/>
            <p:nvPr/>
          </p:nvSpPr>
          <p:spPr>
            <a:xfrm>
              <a:off x="5794652" y="3821983"/>
              <a:ext cx="197403" cy="354232"/>
            </a:xfrm>
            <a:custGeom>
              <a:avLst/>
              <a:gdLst>
                <a:gd name="connsiteX0" fmla="*/ 197404 w 197403"/>
                <a:gd name="connsiteY0" fmla="*/ 354232 h 354232"/>
                <a:gd name="connsiteX1" fmla="*/ 0 w 197403"/>
                <a:gd name="connsiteY1" fmla="*/ 354232 h 354232"/>
                <a:gd name="connsiteX2" fmla="*/ 0 w 197403"/>
                <a:gd name="connsiteY2" fmla="*/ 0 h 354232"/>
                <a:gd name="connsiteX3" fmla="*/ 197404 w 197403"/>
                <a:gd name="connsiteY3" fmla="*/ 0 h 354232"/>
                <a:gd name="connsiteX4" fmla="*/ 197404 w 197403"/>
                <a:gd name="connsiteY4" fmla="*/ 36472 h 354232"/>
                <a:gd name="connsiteX5" fmla="*/ 41031 w 197403"/>
                <a:gd name="connsiteY5" fmla="*/ 36472 h 354232"/>
                <a:gd name="connsiteX6" fmla="*/ 41031 w 197403"/>
                <a:gd name="connsiteY6" fmla="*/ 150446 h 354232"/>
                <a:gd name="connsiteX7" fmla="*/ 187830 w 197403"/>
                <a:gd name="connsiteY7" fmla="*/ 150446 h 354232"/>
                <a:gd name="connsiteX8" fmla="*/ 187830 w 197403"/>
                <a:gd name="connsiteY8" fmla="*/ 186918 h 354232"/>
                <a:gd name="connsiteX9" fmla="*/ 41031 w 197403"/>
                <a:gd name="connsiteY9" fmla="*/ 186918 h 354232"/>
                <a:gd name="connsiteX10" fmla="*/ 41031 w 197403"/>
                <a:gd name="connsiteY10" fmla="*/ 317305 h 354232"/>
                <a:gd name="connsiteX11" fmla="*/ 197404 w 197403"/>
                <a:gd name="connsiteY11" fmla="*/ 317305 h 354232"/>
                <a:gd name="connsiteX12" fmla="*/ 197404 w 197403"/>
                <a:gd name="connsiteY12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03" h="354232">
                  <a:moveTo>
                    <a:pt x="197404" y="354232"/>
                  </a:moveTo>
                  <a:lnTo>
                    <a:pt x="0" y="354232"/>
                  </a:lnTo>
                  <a:lnTo>
                    <a:pt x="0" y="0"/>
                  </a:lnTo>
                  <a:lnTo>
                    <a:pt x="197404" y="0"/>
                  </a:lnTo>
                  <a:lnTo>
                    <a:pt x="197404" y="36472"/>
                  </a:lnTo>
                  <a:lnTo>
                    <a:pt x="41031" y="36472"/>
                  </a:lnTo>
                  <a:lnTo>
                    <a:pt x="41031" y="150446"/>
                  </a:lnTo>
                  <a:lnTo>
                    <a:pt x="187830" y="150446"/>
                  </a:lnTo>
                  <a:lnTo>
                    <a:pt x="187830" y="186918"/>
                  </a:lnTo>
                  <a:lnTo>
                    <a:pt x="41031" y="186918"/>
                  </a:lnTo>
                  <a:lnTo>
                    <a:pt x="41031" y="317305"/>
                  </a:lnTo>
                  <a:lnTo>
                    <a:pt x="197404" y="317305"/>
                  </a:lnTo>
                  <a:lnTo>
                    <a:pt x="197404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1" name="Szabadkézi sokszög: alakzat 90">
              <a:extLst>
                <a:ext uri="{FF2B5EF4-FFF2-40B4-BE49-F238E27FC236}">
                  <a16:creationId xmlns:a16="http://schemas.microsoft.com/office/drawing/2014/main" id="{E6340A4C-4809-A211-17C8-FED931D47EF0}"/>
                </a:ext>
              </a:extLst>
            </p:cNvPr>
            <p:cNvSpPr/>
            <p:nvPr/>
          </p:nvSpPr>
          <p:spPr>
            <a:xfrm>
              <a:off x="6070926" y="3821983"/>
              <a:ext cx="282656" cy="354232"/>
            </a:xfrm>
            <a:custGeom>
              <a:avLst/>
              <a:gdLst>
                <a:gd name="connsiteX0" fmla="*/ 282657 w 282656"/>
                <a:gd name="connsiteY0" fmla="*/ 173697 h 354232"/>
                <a:gd name="connsiteX1" fmla="*/ 234787 w 282656"/>
                <a:gd name="connsiteY1" fmla="*/ 307731 h 354232"/>
                <a:gd name="connsiteX2" fmla="*/ 98018 w 282656"/>
                <a:gd name="connsiteY2" fmla="*/ 354232 h 354232"/>
                <a:gd name="connsiteX3" fmla="*/ 0 w 282656"/>
                <a:gd name="connsiteY3" fmla="*/ 354232 h 354232"/>
                <a:gd name="connsiteX4" fmla="*/ 0 w 282656"/>
                <a:gd name="connsiteY4" fmla="*/ 0 h 354232"/>
                <a:gd name="connsiteX5" fmla="*/ 108504 w 282656"/>
                <a:gd name="connsiteY5" fmla="*/ 0 h 354232"/>
                <a:gd name="connsiteX6" fmla="*/ 237067 w 282656"/>
                <a:gd name="connsiteY6" fmla="*/ 45590 h 354232"/>
                <a:gd name="connsiteX7" fmla="*/ 282657 w 282656"/>
                <a:gd name="connsiteY7" fmla="*/ 173697 h 354232"/>
                <a:gd name="connsiteX8" fmla="*/ 238890 w 282656"/>
                <a:gd name="connsiteY8" fmla="*/ 175065 h 354232"/>
                <a:gd name="connsiteX9" fmla="*/ 203786 w 282656"/>
                <a:gd name="connsiteY9" fmla="*/ 70664 h 354232"/>
                <a:gd name="connsiteX10" fmla="*/ 100754 w 282656"/>
                <a:gd name="connsiteY10" fmla="*/ 35560 h 354232"/>
                <a:gd name="connsiteX11" fmla="*/ 41031 w 282656"/>
                <a:gd name="connsiteY11" fmla="*/ 35560 h 354232"/>
                <a:gd name="connsiteX12" fmla="*/ 41031 w 282656"/>
                <a:gd name="connsiteY12" fmla="*/ 318672 h 354232"/>
                <a:gd name="connsiteX13" fmla="*/ 91179 w 282656"/>
                <a:gd name="connsiteY13" fmla="*/ 318672 h 354232"/>
                <a:gd name="connsiteX14" fmla="*/ 201963 w 282656"/>
                <a:gd name="connsiteY14" fmla="*/ 282656 h 354232"/>
                <a:gd name="connsiteX15" fmla="*/ 238890 w 282656"/>
                <a:gd name="connsiteY15" fmla="*/ 175520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656" h="354232">
                  <a:moveTo>
                    <a:pt x="282657" y="173697"/>
                  </a:moveTo>
                  <a:cubicBezTo>
                    <a:pt x="282657" y="232052"/>
                    <a:pt x="266700" y="276730"/>
                    <a:pt x="234787" y="307731"/>
                  </a:cubicBezTo>
                  <a:cubicBezTo>
                    <a:pt x="203331" y="338732"/>
                    <a:pt x="157741" y="354232"/>
                    <a:pt x="98018" y="354232"/>
                  </a:cubicBezTo>
                  <a:lnTo>
                    <a:pt x="0" y="354232"/>
                  </a:lnTo>
                  <a:lnTo>
                    <a:pt x="0" y="0"/>
                  </a:lnTo>
                  <a:lnTo>
                    <a:pt x="108504" y="0"/>
                  </a:lnTo>
                  <a:cubicBezTo>
                    <a:pt x="163667" y="0"/>
                    <a:pt x="206522" y="15045"/>
                    <a:pt x="237067" y="45590"/>
                  </a:cubicBezTo>
                  <a:cubicBezTo>
                    <a:pt x="267612" y="76135"/>
                    <a:pt x="282657" y="118989"/>
                    <a:pt x="282657" y="173697"/>
                  </a:cubicBezTo>
                  <a:close/>
                  <a:moveTo>
                    <a:pt x="238890" y="175065"/>
                  </a:moveTo>
                  <a:cubicBezTo>
                    <a:pt x="238890" y="129019"/>
                    <a:pt x="227493" y="93915"/>
                    <a:pt x="203786" y="70664"/>
                  </a:cubicBezTo>
                  <a:cubicBezTo>
                    <a:pt x="180536" y="47413"/>
                    <a:pt x="146343" y="35560"/>
                    <a:pt x="100754" y="35560"/>
                  </a:cubicBezTo>
                  <a:lnTo>
                    <a:pt x="41031" y="35560"/>
                  </a:lnTo>
                  <a:lnTo>
                    <a:pt x="41031" y="318672"/>
                  </a:lnTo>
                  <a:lnTo>
                    <a:pt x="91179" y="318672"/>
                  </a:lnTo>
                  <a:cubicBezTo>
                    <a:pt x="140416" y="318672"/>
                    <a:pt x="177344" y="306819"/>
                    <a:pt x="201963" y="282656"/>
                  </a:cubicBezTo>
                  <a:cubicBezTo>
                    <a:pt x="226581" y="258494"/>
                    <a:pt x="238890" y="222478"/>
                    <a:pt x="238890" y="175520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2" name="Szabadkézi sokszög: alakzat 91">
              <a:extLst>
                <a:ext uri="{FF2B5EF4-FFF2-40B4-BE49-F238E27FC236}">
                  <a16:creationId xmlns:a16="http://schemas.microsoft.com/office/drawing/2014/main" id="{3B6E1680-9EB3-CD93-846A-50F942C0FE44}"/>
                </a:ext>
              </a:extLst>
            </p:cNvPr>
            <p:cNvSpPr/>
            <p:nvPr/>
          </p:nvSpPr>
          <p:spPr>
            <a:xfrm>
              <a:off x="6561472" y="3821527"/>
              <a:ext cx="245728" cy="354232"/>
            </a:xfrm>
            <a:custGeom>
              <a:avLst/>
              <a:gdLst>
                <a:gd name="connsiteX0" fmla="*/ 456 w 245728"/>
                <a:gd name="connsiteY0" fmla="*/ 456 h 354232"/>
                <a:gd name="connsiteX1" fmla="*/ 100298 w 245728"/>
                <a:gd name="connsiteY1" fmla="*/ 456 h 354232"/>
                <a:gd name="connsiteX2" fmla="*/ 202419 w 245728"/>
                <a:gd name="connsiteY2" fmla="*/ 21427 h 354232"/>
                <a:gd name="connsiteX3" fmla="*/ 233875 w 245728"/>
                <a:gd name="connsiteY3" fmla="*/ 87988 h 354232"/>
                <a:gd name="connsiteX4" fmla="*/ 216095 w 245728"/>
                <a:gd name="connsiteY4" fmla="*/ 139961 h 354232"/>
                <a:gd name="connsiteX5" fmla="*/ 165035 w 245728"/>
                <a:gd name="connsiteY5" fmla="*/ 166403 h 354232"/>
                <a:gd name="connsiteX6" fmla="*/ 165035 w 245728"/>
                <a:gd name="connsiteY6" fmla="*/ 168682 h 354232"/>
                <a:gd name="connsiteX7" fmla="*/ 245729 w 245728"/>
                <a:gd name="connsiteY7" fmla="*/ 253479 h 354232"/>
                <a:gd name="connsiteX8" fmla="*/ 213360 w 245728"/>
                <a:gd name="connsiteY8" fmla="*/ 327790 h 354232"/>
                <a:gd name="connsiteX9" fmla="*/ 123548 w 245728"/>
                <a:gd name="connsiteY9" fmla="*/ 354232 h 354232"/>
                <a:gd name="connsiteX10" fmla="*/ 0 w 245728"/>
                <a:gd name="connsiteY10" fmla="*/ 354232 h 354232"/>
                <a:gd name="connsiteX11" fmla="*/ 0 w 245728"/>
                <a:gd name="connsiteY11" fmla="*/ 0 h 354232"/>
                <a:gd name="connsiteX12" fmla="*/ 41487 w 245728"/>
                <a:gd name="connsiteY12" fmla="*/ 152270 h 354232"/>
                <a:gd name="connsiteX13" fmla="*/ 109415 w 245728"/>
                <a:gd name="connsiteY13" fmla="*/ 152270 h 354232"/>
                <a:gd name="connsiteX14" fmla="*/ 172329 w 245728"/>
                <a:gd name="connsiteY14" fmla="*/ 138593 h 354232"/>
                <a:gd name="connsiteX15" fmla="*/ 191477 w 245728"/>
                <a:gd name="connsiteY15" fmla="*/ 92091 h 354232"/>
                <a:gd name="connsiteX16" fmla="*/ 170050 w 245728"/>
                <a:gd name="connsiteY16" fmla="*/ 49237 h 354232"/>
                <a:gd name="connsiteX17" fmla="*/ 102121 w 245728"/>
                <a:gd name="connsiteY17" fmla="*/ 36016 h 354232"/>
                <a:gd name="connsiteX18" fmla="*/ 41487 w 245728"/>
                <a:gd name="connsiteY18" fmla="*/ 36016 h 354232"/>
                <a:gd name="connsiteX19" fmla="*/ 41487 w 245728"/>
                <a:gd name="connsiteY19" fmla="*/ 152270 h 354232"/>
                <a:gd name="connsiteX20" fmla="*/ 41487 w 245728"/>
                <a:gd name="connsiteY20" fmla="*/ 187374 h 354232"/>
                <a:gd name="connsiteX21" fmla="*/ 41487 w 245728"/>
                <a:gd name="connsiteY21" fmla="*/ 320040 h 354232"/>
                <a:gd name="connsiteX22" fmla="*/ 115342 w 245728"/>
                <a:gd name="connsiteY22" fmla="*/ 320040 h 354232"/>
                <a:gd name="connsiteX23" fmla="*/ 179624 w 245728"/>
                <a:gd name="connsiteY23" fmla="*/ 303628 h 354232"/>
                <a:gd name="connsiteX24" fmla="*/ 201507 w 245728"/>
                <a:gd name="connsiteY24" fmla="*/ 251655 h 354232"/>
                <a:gd name="connsiteX25" fmla="*/ 179168 w 245728"/>
                <a:gd name="connsiteY25" fmla="*/ 203330 h 354232"/>
                <a:gd name="connsiteX26" fmla="*/ 111695 w 245728"/>
                <a:gd name="connsiteY26" fmla="*/ 187830 h 354232"/>
                <a:gd name="connsiteX27" fmla="*/ 41031 w 245728"/>
                <a:gd name="connsiteY27" fmla="*/ 187830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5728" h="354232">
                  <a:moveTo>
                    <a:pt x="456" y="456"/>
                  </a:moveTo>
                  <a:lnTo>
                    <a:pt x="100298" y="456"/>
                  </a:lnTo>
                  <a:cubicBezTo>
                    <a:pt x="147255" y="456"/>
                    <a:pt x="181447" y="7294"/>
                    <a:pt x="202419" y="21427"/>
                  </a:cubicBezTo>
                  <a:cubicBezTo>
                    <a:pt x="223390" y="35560"/>
                    <a:pt x="233875" y="57899"/>
                    <a:pt x="233875" y="87988"/>
                  </a:cubicBezTo>
                  <a:cubicBezTo>
                    <a:pt x="233875" y="108959"/>
                    <a:pt x="227949" y="126284"/>
                    <a:pt x="216095" y="139961"/>
                  </a:cubicBezTo>
                  <a:cubicBezTo>
                    <a:pt x="204698" y="153637"/>
                    <a:pt x="187374" y="162299"/>
                    <a:pt x="165035" y="166403"/>
                  </a:cubicBezTo>
                  <a:lnTo>
                    <a:pt x="165035" y="168682"/>
                  </a:lnTo>
                  <a:cubicBezTo>
                    <a:pt x="218831" y="177800"/>
                    <a:pt x="245729" y="206066"/>
                    <a:pt x="245729" y="253479"/>
                  </a:cubicBezTo>
                  <a:cubicBezTo>
                    <a:pt x="245729" y="284936"/>
                    <a:pt x="234787" y="310010"/>
                    <a:pt x="213360" y="327790"/>
                  </a:cubicBezTo>
                  <a:cubicBezTo>
                    <a:pt x="191933" y="345570"/>
                    <a:pt x="162299" y="354232"/>
                    <a:pt x="123548" y="354232"/>
                  </a:cubicBezTo>
                  <a:lnTo>
                    <a:pt x="0" y="354232"/>
                  </a:lnTo>
                  <a:lnTo>
                    <a:pt x="0" y="0"/>
                  </a:lnTo>
                  <a:close/>
                  <a:moveTo>
                    <a:pt x="41487" y="152270"/>
                  </a:moveTo>
                  <a:lnTo>
                    <a:pt x="109415" y="152270"/>
                  </a:lnTo>
                  <a:cubicBezTo>
                    <a:pt x="138593" y="152270"/>
                    <a:pt x="159564" y="147711"/>
                    <a:pt x="172329" y="138593"/>
                  </a:cubicBezTo>
                  <a:cubicBezTo>
                    <a:pt x="185094" y="129475"/>
                    <a:pt x="191477" y="113974"/>
                    <a:pt x="191477" y="92091"/>
                  </a:cubicBezTo>
                  <a:cubicBezTo>
                    <a:pt x="191477" y="72032"/>
                    <a:pt x="184183" y="57899"/>
                    <a:pt x="170050" y="49237"/>
                  </a:cubicBezTo>
                  <a:cubicBezTo>
                    <a:pt x="155917" y="40575"/>
                    <a:pt x="133122" y="36016"/>
                    <a:pt x="102121" y="36016"/>
                  </a:cubicBezTo>
                  <a:lnTo>
                    <a:pt x="41487" y="36016"/>
                  </a:lnTo>
                  <a:lnTo>
                    <a:pt x="41487" y="152270"/>
                  </a:lnTo>
                  <a:close/>
                  <a:moveTo>
                    <a:pt x="41487" y="187374"/>
                  </a:moveTo>
                  <a:lnTo>
                    <a:pt x="41487" y="320040"/>
                  </a:lnTo>
                  <a:lnTo>
                    <a:pt x="115342" y="320040"/>
                  </a:lnTo>
                  <a:cubicBezTo>
                    <a:pt x="144064" y="320040"/>
                    <a:pt x="165491" y="314569"/>
                    <a:pt x="179624" y="303628"/>
                  </a:cubicBezTo>
                  <a:cubicBezTo>
                    <a:pt x="194212" y="292686"/>
                    <a:pt x="201507" y="274906"/>
                    <a:pt x="201507" y="251655"/>
                  </a:cubicBezTo>
                  <a:cubicBezTo>
                    <a:pt x="201507" y="229772"/>
                    <a:pt x="194212" y="213360"/>
                    <a:pt x="179168" y="203330"/>
                  </a:cubicBezTo>
                  <a:cubicBezTo>
                    <a:pt x="164579" y="192845"/>
                    <a:pt x="141784" y="187830"/>
                    <a:pt x="111695" y="187830"/>
                  </a:cubicBezTo>
                  <a:lnTo>
                    <a:pt x="41031" y="187830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3" name="Szabadkézi sokszög: alakzat 92">
              <a:extLst>
                <a:ext uri="{FF2B5EF4-FFF2-40B4-BE49-F238E27FC236}">
                  <a16:creationId xmlns:a16="http://schemas.microsoft.com/office/drawing/2014/main" id="{642E2CAF-57A1-7986-7647-A634F22F79AC}"/>
                </a:ext>
              </a:extLst>
            </p:cNvPr>
            <p:cNvSpPr/>
            <p:nvPr/>
          </p:nvSpPr>
          <p:spPr>
            <a:xfrm>
              <a:off x="6835466" y="3821983"/>
              <a:ext cx="277641" cy="354232"/>
            </a:xfrm>
            <a:custGeom>
              <a:avLst/>
              <a:gdLst>
                <a:gd name="connsiteX0" fmla="*/ 138593 w 277641"/>
                <a:gd name="connsiteY0" fmla="*/ 177344 h 354232"/>
                <a:gd name="connsiteX1" fmla="*/ 232964 w 277641"/>
                <a:gd name="connsiteY1" fmla="*/ 0 h 354232"/>
                <a:gd name="connsiteX2" fmla="*/ 277641 w 277641"/>
                <a:gd name="connsiteY2" fmla="*/ 0 h 354232"/>
                <a:gd name="connsiteX3" fmla="*/ 159564 w 277641"/>
                <a:gd name="connsiteY3" fmla="*/ 217007 h 354232"/>
                <a:gd name="connsiteX4" fmla="*/ 159564 w 277641"/>
                <a:gd name="connsiteY4" fmla="*/ 354232 h 354232"/>
                <a:gd name="connsiteX5" fmla="*/ 118077 w 277641"/>
                <a:gd name="connsiteY5" fmla="*/ 354232 h 354232"/>
                <a:gd name="connsiteX6" fmla="*/ 118077 w 277641"/>
                <a:gd name="connsiteY6" fmla="*/ 218831 h 354232"/>
                <a:gd name="connsiteX7" fmla="*/ 0 w 277641"/>
                <a:gd name="connsiteY7" fmla="*/ 0 h 354232"/>
                <a:gd name="connsiteX8" fmla="*/ 45134 w 277641"/>
                <a:gd name="connsiteY8" fmla="*/ 0 h 354232"/>
                <a:gd name="connsiteX9" fmla="*/ 139048 w 277641"/>
                <a:gd name="connsiteY9" fmla="*/ 177344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41" h="354232">
                  <a:moveTo>
                    <a:pt x="138593" y="177344"/>
                  </a:moveTo>
                  <a:lnTo>
                    <a:pt x="232964" y="0"/>
                  </a:lnTo>
                  <a:lnTo>
                    <a:pt x="277641" y="0"/>
                  </a:lnTo>
                  <a:lnTo>
                    <a:pt x="159564" y="217007"/>
                  </a:lnTo>
                  <a:lnTo>
                    <a:pt x="159564" y="354232"/>
                  </a:lnTo>
                  <a:lnTo>
                    <a:pt x="118077" y="354232"/>
                  </a:lnTo>
                  <a:lnTo>
                    <a:pt x="118077" y="218831"/>
                  </a:lnTo>
                  <a:lnTo>
                    <a:pt x="0" y="0"/>
                  </a:lnTo>
                  <a:lnTo>
                    <a:pt x="45134" y="0"/>
                  </a:lnTo>
                  <a:lnTo>
                    <a:pt x="139048" y="177344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4" name="Szabadkézi sokszög: alakzat 93">
              <a:extLst>
                <a:ext uri="{FF2B5EF4-FFF2-40B4-BE49-F238E27FC236}">
                  <a16:creationId xmlns:a16="http://schemas.microsoft.com/office/drawing/2014/main" id="{8920BB2C-C4FE-836D-79F8-FB1A014A6A7D}"/>
                </a:ext>
              </a:extLst>
            </p:cNvPr>
            <p:cNvSpPr/>
            <p:nvPr/>
          </p:nvSpPr>
          <p:spPr>
            <a:xfrm>
              <a:off x="7252156" y="3821983"/>
              <a:ext cx="267611" cy="354232"/>
            </a:xfrm>
            <a:custGeom>
              <a:avLst/>
              <a:gdLst>
                <a:gd name="connsiteX0" fmla="*/ 171417 w 267611"/>
                <a:gd name="connsiteY0" fmla="*/ 354232 h 354232"/>
                <a:gd name="connsiteX1" fmla="*/ 96194 w 267611"/>
                <a:gd name="connsiteY1" fmla="*/ 354232 h 354232"/>
                <a:gd name="connsiteX2" fmla="*/ 96194 w 267611"/>
                <a:gd name="connsiteY2" fmla="*/ 62458 h 354232"/>
                <a:gd name="connsiteX3" fmla="*/ 0 w 267611"/>
                <a:gd name="connsiteY3" fmla="*/ 62458 h 354232"/>
                <a:gd name="connsiteX4" fmla="*/ 0 w 267611"/>
                <a:gd name="connsiteY4" fmla="*/ 0 h 354232"/>
                <a:gd name="connsiteX5" fmla="*/ 267612 w 267611"/>
                <a:gd name="connsiteY5" fmla="*/ 0 h 354232"/>
                <a:gd name="connsiteX6" fmla="*/ 267612 w 267611"/>
                <a:gd name="connsiteY6" fmla="*/ 62458 h 354232"/>
                <a:gd name="connsiteX7" fmla="*/ 171417 w 267611"/>
                <a:gd name="connsiteY7" fmla="*/ 62458 h 354232"/>
                <a:gd name="connsiteX8" fmla="*/ 171417 w 267611"/>
                <a:gd name="connsiteY8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11" h="354232">
                  <a:moveTo>
                    <a:pt x="171417" y="354232"/>
                  </a:moveTo>
                  <a:lnTo>
                    <a:pt x="96194" y="354232"/>
                  </a:lnTo>
                  <a:lnTo>
                    <a:pt x="96194" y="62458"/>
                  </a:lnTo>
                  <a:lnTo>
                    <a:pt x="0" y="62458"/>
                  </a:lnTo>
                  <a:lnTo>
                    <a:pt x="0" y="0"/>
                  </a:lnTo>
                  <a:lnTo>
                    <a:pt x="267612" y="0"/>
                  </a:lnTo>
                  <a:lnTo>
                    <a:pt x="267612" y="62458"/>
                  </a:lnTo>
                  <a:lnTo>
                    <a:pt x="171417" y="62458"/>
                  </a:lnTo>
                  <a:lnTo>
                    <a:pt x="171417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5" name="Szabadkézi sokszög: alakzat 94">
              <a:extLst>
                <a:ext uri="{FF2B5EF4-FFF2-40B4-BE49-F238E27FC236}">
                  <a16:creationId xmlns:a16="http://schemas.microsoft.com/office/drawing/2014/main" id="{E360F9EC-2617-4837-C586-BB413EBD067E}"/>
                </a:ext>
              </a:extLst>
            </p:cNvPr>
            <p:cNvSpPr/>
            <p:nvPr/>
          </p:nvSpPr>
          <p:spPr>
            <a:xfrm>
              <a:off x="7574020" y="3821983"/>
              <a:ext cx="283112" cy="354232"/>
            </a:xfrm>
            <a:custGeom>
              <a:avLst/>
              <a:gdLst>
                <a:gd name="connsiteX0" fmla="*/ 75223 w 283112"/>
                <a:gd name="connsiteY0" fmla="*/ 157285 h 354232"/>
                <a:gd name="connsiteX1" fmla="*/ 99386 w 283112"/>
                <a:gd name="connsiteY1" fmla="*/ 157285 h 354232"/>
                <a:gd name="connsiteX2" fmla="*/ 151814 w 283112"/>
                <a:gd name="connsiteY2" fmla="*/ 145431 h 354232"/>
                <a:gd name="connsiteX3" fmla="*/ 168682 w 283112"/>
                <a:gd name="connsiteY3" fmla="*/ 108048 h 354232"/>
                <a:gd name="connsiteX4" fmla="*/ 151358 w 283112"/>
                <a:gd name="connsiteY4" fmla="*/ 72032 h 354232"/>
                <a:gd name="connsiteX5" fmla="*/ 97562 w 283112"/>
                <a:gd name="connsiteY5" fmla="*/ 61546 h 354232"/>
                <a:gd name="connsiteX6" fmla="*/ 74767 w 283112"/>
                <a:gd name="connsiteY6" fmla="*/ 61546 h 354232"/>
                <a:gd name="connsiteX7" fmla="*/ 74767 w 283112"/>
                <a:gd name="connsiteY7" fmla="*/ 157285 h 354232"/>
                <a:gd name="connsiteX8" fmla="*/ 75223 w 283112"/>
                <a:gd name="connsiteY8" fmla="*/ 218375 h 354232"/>
                <a:gd name="connsiteX9" fmla="*/ 75223 w 283112"/>
                <a:gd name="connsiteY9" fmla="*/ 354232 h 354232"/>
                <a:gd name="connsiteX10" fmla="*/ 0 w 283112"/>
                <a:gd name="connsiteY10" fmla="*/ 354232 h 354232"/>
                <a:gd name="connsiteX11" fmla="*/ 0 w 283112"/>
                <a:gd name="connsiteY11" fmla="*/ 0 h 354232"/>
                <a:gd name="connsiteX12" fmla="*/ 103033 w 283112"/>
                <a:gd name="connsiteY12" fmla="*/ 0 h 354232"/>
                <a:gd name="connsiteX13" fmla="*/ 210169 w 283112"/>
                <a:gd name="connsiteY13" fmla="*/ 26442 h 354232"/>
                <a:gd name="connsiteX14" fmla="*/ 244817 w 283112"/>
                <a:gd name="connsiteY14" fmla="*/ 106224 h 354232"/>
                <a:gd name="connsiteX15" fmla="*/ 227493 w 283112"/>
                <a:gd name="connsiteY15" fmla="*/ 161844 h 354232"/>
                <a:gd name="connsiteX16" fmla="*/ 178712 w 283112"/>
                <a:gd name="connsiteY16" fmla="*/ 199683 h 354232"/>
                <a:gd name="connsiteX17" fmla="*/ 283113 w 283112"/>
                <a:gd name="connsiteY17" fmla="*/ 354232 h 354232"/>
                <a:gd name="connsiteX18" fmla="*/ 199683 w 283112"/>
                <a:gd name="connsiteY18" fmla="*/ 354232 h 354232"/>
                <a:gd name="connsiteX19" fmla="*/ 115342 w 283112"/>
                <a:gd name="connsiteY19" fmla="*/ 218375 h 354232"/>
                <a:gd name="connsiteX20" fmla="*/ 75223 w 283112"/>
                <a:gd name="connsiteY20" fmla="*/ 218375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3112" h="354232">
                  <a:moveTo>
                    <a:pt x="75223" y="157285"/>
                  </a:moveTo>
                  <a:lnTo>
                    <a:pt x="99386" y="157285"/>
                  </a:lnTo>
                  <a:cubicBezTo>
                    <a:pt x="123092" y="157285"/>
                    <a:pt x="140872" y="153181"/>
                    <a:pt x="151814" y="145431"/>
                  </a:cubicBezTo>
                  <a:cubicBezTo>
                    <a:pt x="163211" y="137681"/>
                    <a:pt x="168682" y="124916"/>
                    <a:pt x="168682" y="108048"/>
                  </a:cubicBezTo>
                  <a:cubicBezTo>
                    <a:pt x="168682" y="91179"/>
                    <a:pt x="162756" y="79326"/>
                    <a:pt x="151358" y="72032"/>
                  </a:cubicBezTo>
                  <a:cubicBezTo>
                    <a:pt x="139961" y="64737"/>
                    <a:pt x="122181" y="61546"/>
                    <a:pt x="97562" y="61546"/>
                  </a:cubicBezTo>
                  <a:lnTo>
                    <a:pt x="74767" y="61546"/>
                  </a:lnTo>
                  <a:lnTo>
                    <a:pt x="74767" y="157285"/>
                  </a:lnTo>
                  <a:close/>
                  <a:moveTo>
                    <a:pt x="75223" y="218375"/>
                  </a:moveTo>
                  <a:lnTo>
                    <a:pt x="75223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103033" y="0"/>
                  </a:lnTo>
                  <a:cubicBezTo>
                    <a:pt x="151358" y="0"/>
                    <a:pt x="186918" y="8662"/>
                    <a:pt x="210169" y="26442"/>
                  </a:cubicBezTo>
                  <a:cubicBezTo>
                    <a:pt x="233419" y="43766"/>
                    <a:pt x="244817" y="70664"/>
                    <a:pt x="244817" y="106224"/>
                  </a:cubicBezTo>
                  <a:cubicBezTo>
                    <a:pt x="244817" y="127195"/>
                    <a:pt x="238890" y="145431"/>
                    <a:pt x="227493" y="161844"/>
                  </a:cubicBezTo>
                  <a:cubicBezTo>
                    <a:pt x="216096" y="177800"/>
                    <a:pt x="199683" y="190565"/>
                    <a:pt x="178712" y="199683"/>
                  </a:cubicBezTo>
                  <a:cubicBezTo>
                    <a:pt x="232052" y="279465"/>
                    <a:pt x="266700" y="330982"/>
                    <a:pt x="283113" y="354232"/>
                  </a:cubicBezTo>
                  <a:lnTo>
                    <a:pt x="199683" y="354232"/>
                  </a:lnTo>
                  <a:lnTo>
                    <a:pt x="115342" y="218375"/>
                  </a:lnTo>
                  <a:lnTo>
                    <a:pt x="75223" y="218375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6" name="Szabadkézi sokszög: alakzat 95">
              <a:extLst>
                <a:ext uri="{FF2B5EF4-FFF2-40B4-BE49-F238E27FC236}">
                  <a16:creationId xmlns:a16="http://schemas.microsoft.com/office/drawing/2014/main" id="{DEE9F702-F078-640B-6CAF-5DF46F0EC966}"/>
                </a:ext>
              </a:extLst>
            </p:cNvPr>
            <p:cNvSpPr/>
            <p:nvPr/>
          </p:nvSpPr>
          <p:spPr>
            <a:xfrm>
              <a:off x="7857588" y="3820615"/>
              <a:ext cx="341922" cy="355599"/>
            </a:xfrm>
            <a:custGeom>
              <a:avLst/>
              <a:gdLst>
                <a:gd name="connsiteX0" fmla="*/ 261229 w 341922"/>
                <a:gd name="connsiteY0" fmla="*/ 355600 h 355599"/>
                <a:gd name="connsiteX1" fmla="*/ 235699 w 341922"/>
                <a:gd name="connsiteY1" fmla="*/ 271259 h 355599"/>
                <a:gd name="connsiteX2" fmla="*/ 106680 w 341922"/>
                <a:gd name="connsiteY2" fmla="*/ 271259 h 355599"/>
                <a:gd name="connsiteX3" fmla="*/ 81150 w 341922"/>
                <a:gd name="connsiteY3" fmla="*/ 355600 h 355599"/>
                <a:gd name="connsiteX4" fmla="*/ 0 w 341922"/>
                <a:gd name="connsiteY4" fmla="*/ 355600 h 355599"/>
                <a:gd name="connsiteX5" fmla="*/ 124916 w 341922"/>
                <a:gd name="connsiteY5" fmla="*/ 0 h 355599"/>
                <a:gd name="connsiteX6" fmla="*/ 216551 w 341922"/>
                <a:gd name="connsiteY6" fmla="*/ 0 h 355599"/>
                <a:gd name="connsiteX7" fmla="*/ 341923 w 341922"/>
                <a:gd name="connsiteY7" fmla="*/ 355600 h 355599"/>
                <a:gd name="connsiteX8" fmla="*/ 260773 w 341922"/>
                <a:gd name="connsiteY8" fmla="*/ 355600 h 355599"/>
                <a:gd name="connsiteX9" fmla="*/ 217463 w 341922"/>
                <a:gd name="connsiteY9" fmla="*/ 208345 h 355599"/>
                <a:gd name="connsiteX10" fmla="*/ 177344 w 341922"/>
                <a:gd name="connsiteY10" fmla="*/ 78870 h 355599"/>
                <a:gd name="connsiteX11" fmla="*/ 170962 w 341922"/>
                <a:gd name="connsiteY11" fmla="*/ 55164 h 355599"/>
                <a:gd name="connsiteX12" fmla="*/ 124916 w 341922"/>
                <a:gd name="connsiteY12" fmla="*/ 208345 h 355599"/>
                <a:gd name="connsiteX13" fmla="*/ 217007 w 341922"/>
                <a:gd name="connsiteY13" fmla="*/ 208345 h 35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922" h="355599">
                  <a:moveTo>
                    <a:pt x="261229" y="355600"/>
                  </a:moveTo>
                  <a:lnTo>
                    <a:pt x="235699" y="271259"/>
                  </a:lnTo>
                  <a:lnTo>
                    <a:pt x="106680" y="271259"/>
                  </a:lnTo>
                  <a:lnTo>
                    <a:pt x="81150" y="355600"/>
                  </a:lnTo>
                  <a:lnTo>
                    <a:pt x="0" y="355600"/>
                  </a:lnTo>
                  <a:lnTo>
                    <a:pt x="124916" y="0"/>
                  </a:lnTo>
                  <a:lnTo>
                    <a:pt x="216551" y="0"/>
                  </a:lnTo>
                  <a:lnTo>
                    <a:pt x="341923" y="355600"/>
                  </a:lnTo>
                  <a:lnTo>
                    <a:pt x="260773" y="355600"/>
                  </a:lnTo>
                  <a:close/>
                  <a:moveTo>
                    <a:pt x="217463" y="208345"/>
                  </a:moveTo>
                  <a:cubicBezTo>
                    <a:pt x="193756" y="131754"/>
                    <a:pt x="180079" y="88900"/>
                    <a:pt x="177344" y="78870"/>
                  </a:cubicBezTo>
                  <a:cubicBezTo>
                    <a:pt x="174609" y="68841"/>
                    <a:pt x="172329" y="61090"/>
                    <a:pt x="170962" y="55164"/>
                  </a:cubicBezTo>
                  <a:cubicBezTo>
                    <a:pt x="165491" y="75679"/>
                    <a:pt x="150446" y="127195"/>
                    <a:pt x="124916" y="208345"/>
                  </a:cubicBezTo>
                  <a:lnTo>
                    <a:pt x="217007" y="208345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7" name="Szabadkézi sokszög: alakzat 96">
              <a:extLst>
                <a:ext uri="{FF2B5EF4-FFF2-40B4-BE49-F238E27FC236}">
                  <a16:creationId xmlns:a16="http://schemas.microsoft.com/office/drawing/2014/main" id="{DA833EA2-7100-9A39-2324-BAEAC06DCEC1}"/>
                </a:ext>
              </a:extLst>
            </p:cNvPr>
            <p:cNvSpPr/>
            <p:nvPr/>
          </p:nvSpPr>
          <p:spPr>
            <a:xfrm>
              <a:off x="8244645" y="3821983"/>
              <a:ext cx="75222" cy="354232"/>
            </a:xfrm>
            <a:custGeom>
              <a:avLst/>
              <a:gdLst>
                <a:gd name="connsiteX0" fmla="*/ 0 w 75222"/>
                <a:gd name="connsiteY0" fmla="*/ 354232 h 354232"/>
                <a:gd name="connsiteX1" fmla="*/ 0 w 75222"/>
                <a:gd name="connsiteY1" fmla="*/ 0 h 354232"/>
                <a:gd name="connsiteX2" fmla="*/ 75223 w 75222"/>
                <a:gd name="connsiteY2" fmla="*/ 0 h 354232"/>
                <a:gd name="connsiteX3" fmla="*/ 75223 w 75222"/>
                <a:gd name="connsiteY3" fmla="*/ 354232 h 354232"/>
                <a:gd name="connsiteX4" fmla="*/ 0 w 75222"/>
                <a:gd name="connsiteY4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22" h="354232">
                  <a:moveTo>
                    <a:pt x="0" y="354232"/>
                  </a:moveTo>
                  <a:lnTo>
                    <a:pt x="0" y="0"/>
                  </a:lnTo>
                  <a:lnTo>
                    <a:pt x="75223" y="0"/>
                  </a:lnTo>
                  <a:lnTo>
                    <a:pt x="75223" y="354232"/>
                  </a:lnTo>
                  <a:lnTo>
                    <a:pt x="0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8" name="Szabadkézi sokszög: alakzat 97">
              <a:extLst>
                <a:ext uri="{FF2B5EF4-FFF2-40B4-BE49-F238E27FC236}">
                  <a16:creationId xmlns:a16="http://schemas.microsoft.com/office/drawing/2014/main" id="{3AA67191-55B2-6775-147A-870E618EBBF4}"/>
                </a:ext>
              </a:extLst>
            </p:cNvPr>
            <p:cNvSpPr/>
            <p:nvPr/>
          </p:nvSpPr>
          <p:spPr>
            <a:xfrm>
              <a:off x="8408767" y="3821983"/>
              <a:ext cx="314569" cy="354232"/>
            </a:xfrm>
            <a:custGeom>
              <a:avLst/>
              <a:gdLst>
                <a:gd name="connsiteX0" fmla="*/ 314113 w 314569"/>
                <a:gd name="connsiteY0" fmla="*/ 354232 h 354232"/>
                <a:gd name="connsiteX1" fmla="*/ 218831 w 314569"/>
                <a:gd name="connsiteY1" fmla="*/ 354232 h 354232"/>
                <a:gd name="connsiteX2" fmla="*/ 64737 w 314569"/>
                <a:gd name="connsiteY2" fmla="*/ 86165 h 354232"/>
                <a:gd name="connsiteX3" fmla="*/ 62458 w 314569"/>
                <a:gd name="connsiteY3" fmla="*/ 86165 h 354232"/>
                <a:gd name="connsiteX4" fmla="*/ 67017 w 314569"/>
                <a:gd name="connsiteY4" fmla="*/ 187374 h 354232"/>
                <a:gd name="connsiteX5" fmla="*/ 67017 w 314569"/>
                <a:gd name="connsiteY5" fmla="*/ 354232 h 354232"/>
                <a:gd name="connsiteX6" fmla="*/ 0 w 314569"/>
                <a:gd name="connsiteY6" fmla="*/ 354232 h 354232"/>
                <a:gd name="connsiteX7" fmla="*/ 0 w 314569"/>
                <a:gd name="connsiteY7" fmla="*/ 0 h 354232"/>
                <a:gd name="connsiteX8" fmla="*/ 94827 w 314569"/>
                <a:gd name="connsiteY8" fmla="*/ 0 h 354232"/>
                <a:gd name="connsiteX9" fmla="*/ 248920 w 314569"/>
                <a:gd name="connsiteY9" fmla="*/ 265332 h 354232"/>
                <a:gd name="connsiteX10" fmla="*/ 250744 w 314569"/>
                <a:gd name="connsiteY10" fmla="*/ 265332 h 354232"/>
                <a:gd name="connsiteX11" fmla="*/ 247096 w 314569"/>
                <a:gd name="connsiteY11" fmla="*/ 167770 h 354232"/>
                <a:gd name="connsiteX12" fmla="*/ 247096 w 314569"/>
                <a:gd name="connsiteY12" fmla="*/ 0 h 354232"/>
                <a:gd name="connsiteX13" fmla="*/ 314570 w 314569"/>
                <a:gd name="connsiteY13" fmla="*/ 0 h 354232"/>
                <a:gd name="connsiteX14" fmla="*/ 314570 w 314569"/>
                <a:gd name="connsiteY14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569" h="354232">
                  <a:moveTo>
                    <a:pt x="314113" y="354232"/>
                  </a:moveTo>
                  <a:lnTo>
                    <a:pt x="218831" y="354232"/>
                  </a:lnTo>
                  <a:lnTo>
                    <a:pt x="64737" y="86165"/>
                  </a:lnTo>
                  <a:lnTo>
                    <a:pt x="62458" y="86165"/>
                  </a:lnTo>
                  <a:cubicBezTo>
                    <a:pt x="65649" y="133578"/>
                    <a:pt x="67017" y="167314"/>
                    <a:pt x="67017" y="187374"/>
                  </a:cubicBezTo>
                  <a:lnTo>
                    <a:pt x="67017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94827" y="0"/>
                  </a:lnTo>
                  <a:lnTo>
                    <a:pt x="248920" y="265332"/>
                  </a:lnTo>
                  <a:lnTo>
                    <a:pt x="250744" y="265332"/>
                  </a:lnTo>
                  <a:cubicBezTo>
                    <a:pt x="248464" y="219287"/>
                    <a:pt x="247096" y="186918"/>
                    <a:pt x="247096" y="167770"/>
                  </a:cubicBezTo>
                  <a:lnTo>
                    <a:pt x="247096" y="0"/>
                  </a:lnTo>
                  <a:lnTo>
                    <a:pt x="314570" y="0"/>
                  </a:lnTo>
                  <a:lnTo>
                    <a:pt x="314570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99" name="Szabadkézi sokszög: alakzat 98">
              <a:extLst>
                <a:ext uri="{FF2B5EF4-FFF2-40B4-BE49-F238E27FC236}">
                  <a16:creationId xmlns:a16="http://schemas.microsoft.com/office/drawing/2014/main" id="{36886826-1825-7E53-1C81-E490CD2799B9}"/>
                </a:ext>
              </a:extLst>
            </p:cNvPr>
            <p:cNvSpPr/>
            <p:nvPr/>
          </p:nvSpPr>
          <p:spPr>
            <a:xfrm>
              <a:off x="8812693" y="3821983"/>
              <a:ext cx="75223" cy="354232"/>
            </a:xfrm>
            <a:custGeom>
              <a:avLst/>
              <a:gdLst>
                <a:gd name="connsiteX0" fmla="*/ 0 w 75223"/>
                <a:gd name="connsiteY0" fmla="*/ 354232 h 354232"/>
                <a:gd name="connsiteX1" fmla="*/ 0 w 75223"/>
                <a:gd name="connsiteY1" fmla="*/ 0 h 354232"/>
                <a:gd name="connsiteX2" fmla="*/ 75223 w 75223"/>
                <a:gd name="connsiteY2" fmla="*/ 0 h 354232"/>
                <a:gd name="connsiteX3" fmla="*/ 75223 w 75223"/>
                <a:gd name="connsiteY3" fmla="*/ 354232 h 354232"/>
                <a:gd name="connsiteX4" fmla="*/ 0 w 75223"/>
                <a:gd name="connsiteY4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23" h="354232">
                  <a:moveTo>
                    <a:pt x="0" y="354232"/>
                  </a:moveTo>
                  <a:lnTo>
                    <a:pt x="0" y="0"/>
                  </a:lnTo>
                  <a:lnTo>
                    <a:pt x="75223" y="0"/>
                  </a:lnTo>
                  <a:lnTo>
                    <a:pt x="75223" y="354232"/>
                  </a:lnTo>
                  <a:lnTo>
                    <a:pt x="0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0" name="Szabadkézi sokszög: alakzat 99">
              <a:extLst>
                <a:ext uri="{FF2B5EF4-FFF2-40B4-BE49-F238E27FC236}">
                  <a16:creationId xmlns:a16="http://schemas.microsoft.com/office/drawing/2014/main" id="{4B284B3F-042E-64B2-12F5-E3D0BC37B7EC}"/>
                </a:ext>
              </a:extLst>
            </p:cNvPr>
            <p:cNvSpPr/>
            <p:nvPr/>
          </p:nvSpPr>
          <p:spPr>
            <a:xfrm>
              <a:off x="8977271" y="3821983"/>
              <a:ext cx="314569" cy="354232"/>
            </a:xfrm>
            <a:custGeom>
              <a:avLst/>
              <a:gdLst>
                <a:gd name="connsiteX0" fmla="*/ 314113 w 314569"/>
                <a:gd name="connsiteY0" fmla="*/ 354232 h 354232"/>
                <a:gd name="connsiteX1" fmla="*/ 218831 w 314569"/>
                <a:gd name="connsiteY1" fmla="*/ 354232 h 354232"/>
                <a:gd name="connsiteX2" fmla="*/ 64737 w 314569"/>
                <a:gd name="connsiteY2" fmla="*/ 86165 h 354232"/>
                <a:gd name="connsiteX3" fmla="*/ 62458 w 314569"/>
                <a:gd name="connsiteY3" fmla="*/ 86165 h 354232"/>
                <a:gd name="connsiteX4" fmla="*/ 67017 w 314569"/>
                <a:gd name="connsiteY4" fmla="*/ 187374 h 354232"/>
                <a:gd name="connsiteX5" fmla="*/ 67017 w 314569"/>
                <a:gd name="connsiteY5" fmla="*/ 354232 h 354232"/>
                <a:gd name="connsiteX6" fmla="*/ 0 w 314569"/>
                <a:gd name="connsiteY6" fmla="*/ 354232 h 354232"/>
                <a:gd name="connsiteX7" fmla="*/ 0 w 314569"/>
                <a:gd name="connsiteY7" fmla="*/ 0 h 354232"/>
                <a:gd name="connsiteX8" fmla="*/ 94827 w 314569"/>
                <a:gd name="connsiteY8" fmla="*/ 0 h 354232"/>
                <a:gd name="connsiteX9" fmla="*/ 248920 w 314569"/>
                <a:gd name="connsiteY9" fmla="*/ 265332 h 354232"/>
                <a:gd name="connsiteX10" fmla="*/ 250744 w 314569"/>
                <a:gd name="connsiteY10" fmla="*/ 265332 h 354232"/>
                <a:gd name="connsiteX11" fmla="*/ 247096 w 314569"/>
                <a:gd name="connsiteY11" fmla="*/ 167770 h 354232"/>
                <a:gd name="connsiteX12" fmla="*/ 247096 w 314569"/>
                <a:gd name="connsiteY12" fmla="*/ 0 h 354232"/>
                <a:gd name="connsiteX13" fmla="*/ 314570 w 314569"/>
                <a:gd name="connsiteY13" fmla="*/ 0 h 354232"/>
                <a:gd name="connsiteX14" fmla="*/ 314570 w 314569"/>
                <a:gd name="connsiteY14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569" h="354232">
                  <a:moveTo>
                    <a:pt x="314113" y="354232"/>
                  </a:moveTo>
                  <a:lnTo>
                    <a:pt x="218831" y="354232"/>
                  </a:lnTo>
                  <a:lnTo>
                    <a:pt x="64737" y="86165"/>
                  </a:lnTo>
                  <a:lnTo>
                    <a:pt x="62458" y="86165"/>
                  </a:lnTo>
                  <a:cubicBezTo>
                    <a:pt x="65649" y="133578"/>
                    <a:pt x="67017" y="167314"/>
                    <a:pt x="67017" y="187374"/>
                  </a:cubicBezTo>
                  <a:lnTo>
                    <a:pt x="67017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94827" y="0"/>
                  </a:lnTo>
                  <a:lnTo>
                    <a:pt x="248920" y="265332"/>
                  </a:lnTo>
                  <a:lnTo>
                    <a:pt x="250744" y="265332"/>
                  </a:lnTo>
                  <a:cubicBezTo>
                    <a:pt x="248464" y="219287"/>
                    <a:pt x="247096" y="186918"/>
                    <a:pt x="247096" y="167770"/>
                  </a:cubicBezTo>
                  <a:lnTo>
                    <a:pt x="247096" y="0"/>
                  </a:lnTo>
                  <a:lnTo>
                    <a:pt x="314570" y="0"/>
                  </a:lnTo>
                  <a:lnTo>
                    <a:pt x="314570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1" name="Szabadkézi sokszög: alakzat 100">
              <a:extLst>
                <a:ext uri="{FF2B5EF4-FFF2-40B4-BE49-F238E27FC236}">
                  <a16:creationId xmlns:a16="http://schemas.microsoft.com/office/drawing/2014/main" id="{2EFBDB0D-3A6D-3A9D-4DA1-167EA99D8421}"/>
                </a:ext>
              </a:extLst>
            </p:cNvPr>
            <p:cNvSpPr/>
            <p:nvPr/>
          </p:nvSpPr>
          <p:spPr>
            <a:xfrm>
              <a:off x="9364784" y="3817424"/>
              <a:ext cx="290862" cy="363806"/>
            </a:xfrm>
            <a:custGeom>
              <a:avLst/>
              <a:gdLst>
                <a:gd name="connsiteX0" fmla="*/ 150446 w 290862"/>
                <a:gd name="connsiteY0" fmla="*/ 160020 h 363806"/>
                <a:gd name="connsiteX1" fmla="*/ 290863 w 290862"/>
                <a:gd name="connsiteY1" fmla="*/ 160020 h 363806"/>
                <a:gd name="connsiteX2" fmla="*/ 290863 w 290862"/>
                <a:gd name="connsiteY2" fmla="*/ 343747 h 363806"/>
                <a:gd name="connsiteX3" fmla="*/ 226581 w 290862"/>
                <a:gd name="connsiteY3" fmla="*/ 359247 h 363806"/>
                <a:gd name="connsiteX4" fmla="*/ 165035 w 290862"/>
                <a:gd name="connsiteY4" fmla="*/ 363806 h 363806"/>
                <a:gd name="connsiteX5" fmla="*/ 42399 w 290862"/>
                <a:gd name="connsiteY5" fmla="*/ 316849 h 363806"/>
                <a:gd name="connsiteX6" fmla="*/ 0 w 290862"/>
                <a:gd name="connsiteY6" fmla="*/ 181447 h 363806"/>
                <a:gd name="connsiteX7" fmla="*/ 48781 w 290862"/>
                <a:gd name="connsiteY7" fmla="*/ 47869 h 363806"/>
                <a:gd name="connsiteX8" fmla="*/ 185094 w 290862"/>
                <a:gd name="connsiteY8" fmla="*/ 0 h 363806"/>
                <a:gd name="connsiteX9" fmla="*/ 290407 w 290862"/>
                <a:gd name="connsiteY9" fmla="*/ 21883 h 363806"/>
                <a:gd name="connsiteX10" fmla="*/ 265333 w 290862"/>
                <a:gd name="connsiteY10" fmla="*/ 82062 h 363806"/>
                <a:gd name="connsiteX11" fmla="*/ 184639 w 290862"/>
                <a:gd name="connsiteY11" fmla="*/ 62458 h 363806"/>
                <a:gd name="connsiteX12" fmla="*/ 106680 w 290862"/>
                <a:gd name="connsiteY12" fmla="*/ 95283 h 363806"/>
                <a:gd name="connsiteX13" fmla="*/ 77502 w 290862"/>
                <a:gd name="connsiteY13" fmla="*/ 183271 h 363806"/>
                <a:gd name="connsiteX14" fmla="*/ 100754 w 290862"/>
                <a:gd name="connsiteY14" fmla="*/ 271259 h 363806"/>
                <a:gd name="connsiteX15" fmla="*/ 169594 w 290862"/>
                <a:gd name="connsiteY15" fmla="*/ 301348 h 363806"/>
                <a:gd name="connsiteX16" fmla="*/ 217463 w 290862"/>
                <a:gd name="connsiteY16" fmla="*/ 296333 h 363806"/>
                <a:gd name="connsiteX17" fmla="*/ 217463 w 290862"/>
                <a:gd name="connsiteY17" fmla="*/ 222478 h 363806"/>
                <a:gd name="connsiteX18" fmla="*/ 150446 w 290862"/>
                <a:gd name="connsiteY18" fmla="*/ 222478 h 363806"/>
                <a:gd name="connsiteX19" fmla="*/ 150446 w 290862"/>
                <a:gd name="connsiteY19" fmla="*/ 160020 h 36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862" h="363806">
                  <a:moveTo>
                    <a:pt x="150446" y="160020"/>
                  </a:moveTo>
                  <a:lnTo>
                    <a:pt x="290863" y="160020"/>
                  </a:lnTo>
                  <a:lnTo>
                    <a:pt x="290863" y="343747"/>
                  </a:lnTo>
                  <a:cubicBezTo>
                    <a:pt x="268068" y="351041"/>
                    <a:pt x="246641" y="356512"/>
                    <a:pt x="226581" y="359247"/>
                  </a:cubicBezTo>
                  <a:cubicBezTo>
                    <a:pt x="206521" y="362439"/>
                    <a:pt x="186006" y="363806"/>
                    <a:pt x="165035" y="363806"/>
                  </a:cubicBezTo>
                  <a:cubicBezTo>
                    <a:pt x="111695" y="363806"/>
                    <a:pt x="70664" y="348306"/>
                    <a:pt x="42399" y="316849"/>
                  </a:cubicBezTo>
                  <a:cubicBezTo>
                    <a:pt x="14133" y="285392"/>
                    <a:pt x="0" y="240258"/>
                    <a:pt x="0" y="181447"/>
                  </a:cubicBezTo>
                  <a:cubicBezTo>
                    <a:pt x="0" y="122636"/>
                    <a:pt x="16412" y="79782"/>
                    <a:pt x="48781" y="47869"/>
                  </a:cubicBezTo>
                  <a:cubicBezTo>
                    <a:pt x="81606" y="15956"/>
                    <a:pt x="127196" y="0"/>
                    <a:pt x="185094" y="0"/>
                  </a:cubicBezTo>
                  <a:cubicBezTo>
                    <a:pt x="221566" y="0"/>
                    <a:pt x="256670" y="7294"/>
                    <a:pt x="290407" y="21883"/>
                  </a:cubicBezTo>
                  <a:lnTo>
                    <a:pt x="265333" y="82062"/>
                  </a:lnTo>
                  <a:cubicBezTo>
                    <a:pt x="239346" y="69296"/>
                    <a:pt x="212448" y="62458"/>
                    <a:pt x="184639" y="62458"/>
                  </a:cubicBezTo>
                  <a:cubicBezTo>
                    <a:pt x="152270" y="62458"/>
                    <a:pt x="126284" y="73399"/>
                    <a:pt x="106680" y="95283"/>
                  </a:cubicBezTo>
                  <a:cubicBezTo>
                    <a:pt x="87077" y="117166"/>
                    <a:pt x="77502" y="146343"/>
                    <a:pt x="77502" y="183271"/>
                  </a:cubicBezTo>
                  <a:cubicBezTo>
                    <a:pt x="77502" y="220198"/>
                    <a:pt x="85253" y="251199"/>
                    <a:pt x="100754" y="271259"/>
                  </a:cubicBezTo>
                  <a:cubicBezTo>
                    <a:pt x="116710" y="291318"/>
                    <a:pt x="139504" y="301348"/>
                    <a:pt x="169594" y="301348"/>
                  </a:cubicBezTo>
                  <a:cubicBezTo>
                    <a:pt x="185094" y="301348"/>
                    <a:pt x="201051" y="299525"/>
                    <a:pt x="217463" y="296333"/>
                  </a:cubicBezTo>
                  <a:lnTo>
                    <a:pt x="217463" y="222478"/>
                  </a:lnTo>
                  <a:lnTo>
                    <a:pt x="150446" y="222478"/>
                  </a:lnTo>
                  <a:lnTo>
                    <a:pt x="150446" y="160020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2" name="Szabadkézi sokszög: alakzat 101">
              <a:extLst>
                <a:ext uri="{FF2B5EF4-FFF2-40B4-BE49-F238E27FC236}">
                  <a16:creationId xmlns:a16="http://schemas.microsoft.com/office/drawing/2014/main" id="{591F8742-1DAA-D6A6-D776-1C2A062C47DE}"/>
                </a:ext>
              </a:extLst>
            </p:cNvPr>
            <p:cNvSpPr/>
            <p:nvPr/>
          </p:nvSpPr>
          <p:spPr>
            <a:xfrm>
              <a:off x="9714457" y="3816056"/>
              <a:ext cx="244817" cy="364718"/>
            </a:xfrm>
            <a:custGeom>
              <a:avLst/>
              <a:gdLst>
                <a:gd name="connsiteX0" fmla="*/ 234788 w 244817"/>
                <a:gd name="connsiteY0" fmla="*/ 85253 h 364718"/>
                <a:gd name="connsiteX1" fmla="*/ 214728 w 244817"/>
                <a:gd name="connsiteY1" fmla="*/ 141784 h 364718"/>
                <a:gd name="connsiteX2" fmla="*/ 158196 w 244817"/>
                <a:gd name="connsiteY2" fmla="*/ 173697 h 364718"/>
                <a:gd name="connsiteX3" fmla="*/ 158196 w 244817"/>
                <a:gd name="connsiteY3" fmla="*/ 175065 h 364718"/>
                <a:gd name="connsiteX4" fmla="*/ 222934 w 244817"/>
                <a:gd name="connsiteY4" fmla="*/ 201051 h 364718"/>
                <a:gd name="connsiteX5" fmla="*/ 244817 w 244817"/>
                <a:gd name="connsiteY5" fmla="*/ 256670 h 364718"/>
                <a:gd name="connsiteX6" fmla="*/ 207889 w 244817"/>
                <a:gd name="connsiteY6" fmla="*/ 336452 h 364718"/>
                <a:gd name="connsiteX7" fmla="*/ 102121 w 244817"/>
                <a:gd name="connsiteY7" fmla="*/ 364718 h 364718"/>
                <a:gd name="connsiteX8" fmla="*/ 0 w 244817"/>
                <a:gd name="connsiteY8" fmla="*/ 345570 h 364718"/>
                <a:gd name="connsiteX9" fmla="*/ 0 w 244817"/>
                <a:gd name="connsiteY9" fmla="*/ 281745 h 364718"/>
                <a:gd name="connsiteX10" fmla="*/ 45134 w 244817"/>
                <a:gd name="connsiteY10" fmla="*/ 298613 h 364718"/>
                <a:gd name="connsiteX11" fmla="*/ 93915 w 244817"/>
                <a:gd name="connsiteY11" fmla="*/ 304995 h 364718"/>
                <a:gd name="connsiteX12" fmla="*/ 148623 w 244817"/>
                <a:gd name="connsiteY12" fmla="*/ 292230 h 364718"/>
                <a:gd name="connsiteX13" fmla="*/ 166403 w 244817"/>
                <a:gd name="connsiteY13" fmla="*/ 251655 h 364718"/>
                <a:gd name="connsiteX14" fmla="*/ 145888 w 244817"/>
                <a:gd name="connsiteY14" fmla="*/ 216095 h 364718"/>
                <a:gd name="connsiteX15" fmla="*/ 81150 w 244817"/>
                <a:gd name="connsiteY15" fmla="*/ 205610 h 364718"/>
                <a:gd name="connsiteX16" fmla="*/ 54252 w 244817"/>
                <a:gd name="connsiteY16" fmla="*/ 205610 h 364718"/>
                <a:gd name="connsiteX17" fmla="*/ 54252 w 244817"/>
                <a:gd name="connsiteY17" fmla="*/ 148167 h 364718"/>
                <a:gd name="connsiteX18" fmla="*/ 81606 w 244817"/>
                <a:gd name="connsiteY18" fmla="*/ 148167 h 364718"/>
                <a:gd name="connsiteX19" fmla="*/ 141784 w 244817"/>
                <a:gd name="connsiteY19" fmla="*/ 137681 h 364718"/>
                <a:gd name="connsiteX20" fmla="*/ 160932 w 244817"/>
                <a:gd name="connsiteY20" fmla="*/ 100753 h 364718"/>
                <a:gd name="connsiteX21" fmla="*/ 110327 w 244817"/>
                <a:gd name="connsiteY21" fmla="*/ 60634 h 364718"/>
                <a:gd name="connsiteX22" fmla="*/ 74767 w 244817"/>
                <a:gd name="connsiteY22" fmla="*/ 66561 h 364718"/>
                <a:gd name="connsiteX23" fmla="*/ 34649 w 244817"/>
                <a:gd name="connsiteY23" fmla="*/ 86620 h 364718"/>
                <a:gd name="connsiteX24" fmla="*/ 0 w 244817"/>
                <a:gd name="connsiteY24" fmla="*/ 35104 h 364718"/>
                <a:gd name="connsiteX25" fmla="*/ 115798 w 244817"/>
                <a:gd name="connsiteY25" fmla="*/ 0 h 364718"/>
                <a:gd name="connsiteX26" fmla="*/ 202419 w 244817"/>
                <a:gd name="connsiteY26" fmla="*/ 22339 h 364718"/>
                <a:gd name="connsiteX27" fmla="*/ 234331 w 244817"/>
                <a:gd name="connsiteY27" fmla="*/ 84341 h 36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4817" h="364718">
                  <a:moveTo>
                    <a:pt x="234788" y="85253"/>
                  </a:moveTo>
                  <a:cubicBezTo>
                    <a:pt x="234788" y="107592"/>
                    <a:pt x="227949" y="126284"/>
                    <a:pt x="214728" y="141784"/>
                  </a:cubicBezTo>
                  <a:cubicBezTo>
                    <a:pt x="201507" y="157285"/>
                    <a:pt x="182359" y="167770"/>
                    <a:pt x="158196" y="173697"/>
                  </a:cubicBezTo>
                  <a:lnTo>
                    <a:pt x="158196" y="175065"/>
                  </a:lnTo>
                  <a:cubicBezTo>
                    <a:pt x="186918" y="178712"/>
                    <a:pt x="208345" y="187374"/>
                    <a:pt x="222934" y="201051"/>
                  </a:cubicBezTo>
                  <a:cubicBezTo>
                    <a:pt x="237523" y="214728"/>
                    <a:pt x="244817" y="233420"/>
                    <a:pt x="244817" y="256670"/>
                  </a:cubicBezTo>
                  <a:cubicBezTo>
                    <a:pt x="244817" y="290863"/>
                    <a:pt x="232508" y="317305"/>
                    <a:pt x="207889" y="336452"/>
                  </a:cubicBezTo>
                  <a:cubicBezTo>
                    <a:pt x="183271" y="355144"/>
                    <a:pt x="147711" y="364718"/>
                    <a:pt x="102121" y="364718"/>
                  </a:cubicBezTo>
                  <a:cubicBezTo>
                    <a:pt x="63826" y="364718"/>
                    <a:pt x="29634" y="358335"/>
                    <a:pt x="0" y="345570"/>
                  </a:cubicBezTo>
                  <a:lnTo>
                    <a:pt x="0" y="281745"/>
                  </a:lnTo>
                  <a:cubicBezTo>
                    <a:pt x="13677" y="288583"/>
                    <a:pt x="28722" y="294510"/>
                    <a:pt x="45134" y="298613"/>
                  </a:cubicBezTo>
                  <a:cubicBezTo>
                    <a:pt x="61546" y="303172"/>
                    <a:pt x="77959" y="304995"/>
                    <a:pt x="93915" y="304995"/>
                  </a:cubicBezTo>
                  <a:cubicBezTo>
                    <a:pt x="118534" y="304995"/>
                    <a:pt x="136769" y="300892"/>
                    <a:pt x="148623" y="292230"/>
                  </a:cubicBezTo>
                  <a:cubicBezTo>
                    <a:pt x="160476" y="284024"/>
                    <a:pt x="166403" y="270347"/>
                    <a:pt x="166403" y="251655"/>
                  </a:cubicBezTo>
                  <a:cubicBezTo>
                    <a:pt x="166403" y="234787"/>
                    <a:pt x="159564" y="223390"/>
                    <a:pt x="145888" y="216095"/>
                  </a:cubicBezTo>
                  <a:cubicBezTo>
                    <a:pt x="132211" y="208801"/>
                    <a:pt x="110783" y="205610"/>
                    <a:pt x="81150" y="205610"/>
                  </a:cubicBezTo>
                  <a:lnTo>
                    <a:pt x="54252" y="205610"/>
                  </a:lnTo>
                  <a:lnTo>
                    <a:pt x="54252" y="148167"/>
                  </a:lnTo>
                  <a:lnTo>
                    <a:pt x="81606" y="148167"/>
                  </a:lnTo>
                  <a:cubicBezTo>
                    <a:pt x="108959" y="148167"/>
                    <a:pt x="129019" y="144519"/>
                    <a:pt x="141784" y="137681"/>
                  </a:cubicBezTo>
                  <a:cubicBezTo>
                    <a:pt x="154549" y="130387"/>
                    <a:pt x="160932" y="118077"/>
                    <a:pt x="160932" y="100753"/>
                  </a:cubicBezTo>
                  <a:cubicBezTo>
                    <a:pt x="160932" y="73855"/>
                    <a:pt x="144064" y="60634"/>
                    <a:pt x="110327" y="60634"/>
                  </a:cubicBezTo>
                  <a:cubicBezTo>
                    <a:pt x="98930" y="60634"/>
                    <a:pt x="86621" y="62458"/>
                    <a:pt x="74767" y="66561"/>
                  </a:cubicBezTo>
                  <a:cubicBezTo>
                    <a:pt x="62914" y="70664"/>
                    <a:pt x="49693" y="77047"/>
                    <a:pt x="34649" y="86620"/>
                  </a:cubicBezTo>
                  <a:lnTo>
                    <a:pt x="0" y="35104"/>
                  </a:lnTo>
                  <a:cubicBezTo>
                    <a:pt x="32369" y="11853"/>
                    <a:pt x="70664" y="0"/>
                    <a:pt x="115798" y="0"/>
                  </a:cubicBezTo>
                  <a:cubicBezTo>
                    <a:pt x="152270" y="0"/>
                    <a:pt x="181448" y="7294"/>
                    <a:pt x="202419" y="22339"/>
                  </a:cubicBezTo>
                  <a:cubicBezTo>
                    <a:pt x="223846" y="37384"/>
                    <a:pt x="234331" y="57899"/>
                    <a:pt x="234331" y="84341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3" name="Szabadkézi sokszög: alakzat 102">
              <a:extLst>
                <a:ext uri="{FF2B5EF4-FFF2-40B4-BE49-F238E27FC236}">
                  <a16:creationId xmlns:a16="http://schemas.microsoft.com/office/drawing/2014/main" id="{F983D4F9-52A9-056E-A052-5AB9003B0489}"/>
                </a:ext>
              </a:extLst>
            </p:cNvPr>
            <p:cNvSpPr/>
            <p:nvPr/>
          </p:nvSpPr>
          <p:spPr>
            <a:xfrm>
              <a:off x="9996202" y="3817880"/>
              <a:ext cx="250287" cy="362894"/>
            </a:xfrm>
            <a:custGeom>
              <a:avLst/>
              <a:gdLst>
                <a:gd name="connsiteX0" fmla="*/ 456 w 250287"/>
                <a:gd name="connsiteY0" fmla="*/ 207889 h 362894"/>
                <a:gd name="connsiteX1" fmla="*/ 44678 w 250287"/>
                <a:gd name="connsiteY1" fmla="*/ 51516 h 362894"/>
                <a:gd name="connsiteX2" fmla="*/ 177800 w 250287"/>
                <a:gd name="connsiteY2" fmla="*/ 0 h 362894"/>
                <a:gd name="connsiteX3" fmla="*/ 225213 w 250287"/>
                <a:gd name="connsiteY3" fmla="*/ 3647 h 362894"/>
                <a:gd name="connsiteX4" fmla="*/ 225213 w 250287"/>
                <a:gd name="connsiteY4" fmla="*/ 63370 h 362894"/>
                <a:gd name="connsiteX5" fmla="*/ 182815 w 250287"/>
                <a:gd name="connsiteY5" fmla="*/ 58355 h 362894"/>
                <a:gd name="connsiteX6" fmla="*/ 119901 w 250287"/>
                <a:gd name="connsiteY6" fmla="*/ 70208 h 362894"/>
                <a:gd name="connsiteX7" fmla="*/ 83429 w 250287"/>
                <a:gd name="connsiteY7" fmla="*/ 104400 h 362894"/>
                <a:gd name="connsiteX8" fmla="*/ 69297 w 250287"/>
                <a:gd name="connsiteY8" fmla="*/ 169138 h 362894"/>
                <a:gd name="connsiteX9" fmla="*/ 72488 w 250287"/>
                <a:gd name="connsiteY9" fmla="*/ 169138 h 362894"/>
                <a:gd name="connsiteX10" fmla="*/ 149079 w 250287"/>
                <a:gd name="connsiteY10" fmla="*/ 128107 h 362894"/>
                <a:gd name="connsiteX11" fmla="*/ 223389 w 250287"/>
                <a:gd name="connsiteY11" fmla="*/ 157740 h 362894"/>
                <a:gd name="connsiteX12" fmla="*/ 250287 w 250287"/>
                <a:gd name="connsiteY12" fmla="*/ 240258 h 362894"/>
                <a:gd name="connsiteX13" fmla="*/ 218375 w 250287"/>
                <a:gd name="connsiteY13" fmla="*/ 330070 h 362894"/>
                <a:gd name="connsiteX14" fmla="*/ 129475 w 250287"/>
                <a:gd name="connsiteY14" fmla="*/ 362894 h 362894"/>
                <a:gd name="connsiteX15" fmla="*/ 61090 w 250287"/>
                <a:gd name="connsiteY15" fmla="*/ 344658 h 362894"/>
                <a:gd name="connsiteX16" fmla="*/ 15956 w 250287"/>
                <a:gd name="connsiteY16" fmla="*/ 291774 h 362894"/>
                <a:gd name="connsiteX17" fmla="*/ 0 w 250287"/>
                <a:gd name="connsiteY17" fmla="*/ 207889 h 362894"/>
                <a:gd name="connsiteX18" fmla="*/ 128563 w 250287"/>
                <a:gd name="connsiteY18" fmla="*/ 303172 h 362894"/>
                <a:gd name="connsiteX19" fmla="*/ 165490 w 250287"/>
                <a:gd name="connsiteY19" fmla="*/ 287215 h 362894"/>
                <a:gd name="connsiteX20" fmla="*/ 178256 w 250287"/>
                <a:gd name="connsiteY20" fmla="*/ 241170 h 362894"/>
                <a:gd name="connsiteX21" fmla="*/ 165947 w 250287"/>
                <a:gd name="connsiteY21" fmla="*/ 200595 h 362894"/>
                <a:gd name="connsiteX22" fmla="*/ 129930 w 250287"/>
                <a:gd name="connsiteY22" fmla="*/ 185550 h 362894"/>
                <a:gd name="connsiteX23" fmla="*/ 91179 w 250287"/>
                <a:gd name="connsiteY23" fmla="*/ 200139 h 362894"/>
                <a:gd name="connsiteX24" fmla="*/ 75223 w 250287"/>
                <a:gd name="connsiteY24" fmla="*/ 234331 h 362894"/>
                <a:gd name="connsiteX25" fmla="*/ 90267 w 250287"/>
                <a:gd name="connsiteY25" fmla="*/ 283112 h 362894"/>
                <a:gd name="connsiteX26" fmla="*/ 129019 w 250287"/>
                <a:gd name="connsiteY26" fmla="*/ 303172 h 36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0287" h="362894">
                  <a:moveTo>
                    <a:pt x="456" y="207889"/>
                  </a:moveTo>
                  <a:cubicBezTo>
                    <a:pt x="456" y="137681"/>
                    <a:pt x="15045" y="85709"/>
                    <a:pt x="44678" y="51516"/>
                  </a:cubicBezTo>
                  <a:cubicBezTo>
                    <a:pt x="74311" y="17324"/>
                    <a:pt x="118989" y="0"/>
                    <a:pt x="177800" y="0"/>
                  </a:cubicBezTo>
                  <a:cubicBezTo>
                    <a:pt x="197859" y="0"/>
                    <a:pt x="213816" y="1368"/>
                    <a:pt x="225213" y="3647"/>
                  </a:cubicBezTo>
                  <a:lnTo>
                    <a:pt x="225213" y="63370"/>
                  </a:lnTo>
                  <a:cubicBezTo>
                    <a:pt x="211080" y="60178"/>
                    <a:pt x="196492" y="58355"/>
                    <a:pt x="182815" y="58355"/>
                  </a:cubicBezTo>
                  <a:cubicBezTo>
                    <a:pt x="157284" y="58355"/>
                    <a:pt x="136313" y="62002"/>
                    <a:pt x="119901" y="70208"/>
                  </a:cubicBezTo>
                  <a:cubicBezTo>
                    <a:pt x="103945" y="77958"/>
                    <a:pt x="91635" y="89356"/>
                    <a:pt x="83429" y="104400"/>
                  </a:cubicBezTo>
                  <a:cubicBezTo>
                    <a:pt x="75223" y="119445"/>
                    <a:pt x="70664" y="141328"/>
                    <a:pt x="69297" y="169138"/>
                  </a:cubicBezTo>
                  <a:lnTo>
                    <a:pt x="72488" y="169138"/>
                  </a:lnTo>
                  <a:cubicBezTo>
                    <a:pt x="88444" y="141784"/>
                    <a:pt x="113974" y="128107"/>
                    <a:pt x="149079" y="128107"/>
                  </a:cubicBezTo>
                  <a:cubicBezTo>
                    <a:pt x="180535" y="128107"/>
                    <a:pt x="205609" y="138137"/>
                    <a:pt x="223389" y="157740"/>
                  </a:cubicBezTo>
                  <a:cubicBezTo>
                    <a:pt x="241169" y="177800"/>
                    <a:pt x="250287" y="205154"/>
                    <a:pt x="250287" y="240258"/>
                  </a:cubicBezTo>
                  <a:cubicBezTo>
                    <a:pt x="250287" y="278097"/>
                    <a:pt x="239802" y="308187"/>
                    <a:pt x="218375" y="330070"/>
                  </a:cubicBezTo>
                  <a:cubicBezTo>
                    <a:pt x="196947" y="351953"/>
                    <a:pt x="167314" y="362894"/>
                    <a:pt x="129475" y="362894"/>
                  </a:cubicBezTo>
                  <a:cubicBezTo>
                    <a:pt x="103489" y="362894"/>
                    <a:pt x="80694" y="356968"/>
                    <a:pt x="61090" y="344658"/>
                  </a:cubicBezTo>
                  <a:cubicBezTo>
                    <a:pt x="41487" y="332349"/>
                    <a:pt x="26442" y="315025"/>
                    <a:pt x="15956" y="291774"/>
                  </a:cubicBezTo>
                  <a:cubicBezTo>
                    <a:pt x="5471" y="268523"/>
                    <a:pt x="0" y="240258"/>
                    <a:pt x="0" y="207889"/>
                  </a:cubicBezTo>
                  <a:close/>
                  <a:moveTo>
                    <a:pt x="128563" y="303172"/>
                  </a:moveTo>
                  <a:cubicBezTo>
                    <a:pt x="144519" y="303172"/>
                    <a:pt x="156829" y="297701"/>
                    <a:pt x="165490" y="287215"/>
                  </a:cubicBezTo>
                  <a:cubicBezTo>
                    <a:pt x="174152" y="276274"/>
                    <a:pt x="178256" y="261229"/>
                    <a:pt x="178256" y="241170"/>
                  </a:cubicBezTo>
                  <a:cubicBezTo>
                    <a:pt x="178256" y="223846"/>
                    <a:pt x="174152" y="210169"/>
                    <a:pt x="165947" y="200595"/>
                  </a:cubicBezTo>
                  <a:cubicBezTo>
                    <a:pt x="158196" y="190565"/>
                    <a:pt x="145887" y="185550"/>
                    <a:pt x="129930" y="185550"/>
                  </a:cubicBezTo>
                  <a:cubicBezTo>
                    <a:pt x="114886" y="185550"/>
                    <a:pt x="101665" y="190565"/>
                    <a:pt x="91179" y="200139"/>
                  </a:cubicBezTo>
                  <a:cubicBezTo>
                    <a:pt x="80694" y="210169"/>
                    <a:pt x="75223" y="221566"/>
                    <a:pt x="75223" y="234331"/>
                  </a:cubicBezTo>
                  <a:cubicBezTo>
                    <a:pt x="75223" y="253479"/>
                    <a:pt x="80238" y="269891"/>
                    <a:pt x="90267" y="283112"/>
                  </a:cubicBezTo>
                  <a:cubicBezTo>
                    <a:pt x="100297" y="296333"/>
                    <a:pt x="113062" y="303172"/>
                    <a:pt x="129019" y="303172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104" name="Szabadkézi sokszög: alakzat 103">
              <a:extLst>
                <a:ext uri="{FF2B5EF4-FFF2-40B4-BE49-F238E27FC236}">
                  <a16:creationId xmlns:a16="http://schemas.microsoft.com/office/drawing/2014/main" id="{814CB2B8-E0AB-3A66-5AFD-9E05435017C2}"/>
                </a:ext>
              </a:extLst>
            </p:cNvPr>
            <p:cNvSpPr/>
            <p:nvPr/>
          </p:nvSpPr>
          <p:spPr>
            <a:xfrm>
              <a:off x="10280682" y="3816512"/>
              <a:ext cx="247552" cy="364717"/>
            </a:xfrm>
            <a:custGeom>
              <a:avLst/>
              <a:gdLst>
                <a:gd name="connsiteX0" fmla="*/ 247553 w 247552"/>
                <a:gd name="connsiteY0" fmla="*/ 182815 h 364717"/>
                <a:gd name="connsiteX1" fmla="*/ 217008 w 247552"/>
                <a:gd name="connsiteY1" fmla="*/ 320040 h 364717"/>
                <a:gd name="connsiteX2" fmla="*/ 123548 w 247552"/>
                <a:gd name="connsiteY2" fmla="*/ 364718 h 364717"/>
                <a:gd name="connsiteX3" fmla="*/ 31001 w 247552"/>
                <a:gd name="connsiteY3" fmla="*/ 318672 h 364717"/>
                <a:gd name="connsiteX4" fmla="*/ 0 w 247552"/>
                <a:gd name="connsiteY4" fmla="*/ 182815 h 364717"/>
                <a:gd name="connsiteX5" fmla="*/ 30089 w 247552"/>
                <a:gd name="connsiteY5" fmla="*/ 44678 h 364717"/>
                <a:gd name="connsiteX6" fmla="*/ 123548 w 247552"/>
                <a:gd name="connsiteY6" fmla="*/ 0 h 364717"/>
                <a:gd name="connsiteX7" fmla="*/ 216096 w 247552"/>
                <a:gd name="connsiteY7" fmla="*/ 46502 h 364717"/>
                <a:gd name="connsiteX8" fmla="*/ 247553 w 247552"/>
                <a:gd name="connsiteY8" fmla="*/ 182815 h 364717"/>
                <a:gd name="connsiteX9" fmla="*/ 74311 w 247552"/>
                <a:gd name="connsiteY9" fmla="*/ 182815 h 364717"/>
                <a:gd name="connsiteX10" fmla="*/ 85253 w 247552"/>
                <a:gd name="connsiteY10" fmla="*/ 276274 h 364717"/>
                <a:gd name="connsiteX11" fmla="*/ 123548 w 247552"/>
                <a:gd name="connsiteY11" fmla="*/ 304540 h 364717"/>
                <a:gd name="connsiteX12" fmla="*/ 161388 w 247552"/>
                <a:gd name="connsiteY12" fmla="*/ 275818 h 364717"/>
                <a:gd name="connsiteX13" fmla="*/ 173241 w 247552"/>
                <a:gd name="connsiteY13" fmla="*/ 182815 h 364717"/>
                <a:gd name="connsiteX14" fmla="*/ 161388 w 247552"/>
                <a:gd name="connsiteY14" fmla="*/ 89356 h 364717"/>
                <a:gd name="connsiteX15" fmla="*/ 124004 w 247552"/>
                <a:gd name="connsiteY15" fmla="*/ 60634 h 364717"/>
                <a:gd name="connsiteX16" fmla="*/ 86165 w 247552"/>
                <a:gd name="connsiteY16" fmla="*/ 89356 h 364717"/>
                <a:gd name="connsiteX17" fmla="*/ 74767 w 247552"/>
                <a:gd name="connsiteY17" fmla="*/ 182815 h 36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7552" h="364717">
                  <a:moveTo>
                    <a:pt x="247553" y="182815"/>
                  </a:moveTo>
                  <a:cubicBezTo>
                    <a:pt x="247553" y="244817"/>
                    <a:pt x="237523" y="290407"/>
                    <a:pt x="217008" y="320040"/>
                  </a:cubicBezTo>
                  <a:cubicBezTo>
                    <a:pt x="196948" y="349673"/>
                    <a:pt x="165491" y="364718"/>
                    <a:pt x="123548" y="364718"/>
                  </a:cubicBezTo>
                  <a:cubicBezTo>
                    <a:pt x="81606" y="364718"/>
                    <a:pt x="51972" y="349217"/>
                    <a:pt x="31001" y="318672"/>
                  </a:cubicBezTo>
                  <a:cubicBezTo>
                    <a:pt x="10486" y="288127"/>
                    <a:pt x="0" y="242537"/>
                    <a:pt x="0" y="182815"/>
                  </a:cubicBezTo>
                  <a:cubicBezTo>
                    <a:pt x="0" y="123092"/>
                    <a:pt x="10030" y="74311"/>
                    <a:pt x="30089" y="44678"/>
                  </a:cubicBezTo>
                  <a:cubicBezTo>
                    <a:pt x="50149" y="15045"/>
                    <a:pt x="81150" y="0"/>
                    <a:pt x="123548" y="0"/>
                  </a:cubicBezTo>
                  <a:cubicBezTo>
                    <a:pt x="165947" y="0"/>
                    <a:pt x="195125" y="15501"/>
                    <a:pt x="216096" y="46502"/>
                  </a:cubicBezTo>
                  <a:cubicBezTo>
                    <a:pt x="237067" y="77503"/>
                    <a:pt x="247553" y="123092"/>
                    <a:pt x="247553" y="182815"/>
                  </a:cubicBezTo>
                  <a:close/>
                  <a:moveTo>
                    <a:pt x="74311" y="182815"/>
                  </a:moveTo>
                  <a:cubicBezTo>
                    <a:pt x="74311" y="226125"/>
                    <a:pt x="77959" y="257582"/>
                    <a:pt x="85253" y="276274"/>
                  </a:cubicBezTo>
                  <a:cubicBezTo>
                    <a:pt x="93003" y="294966"/>
                    <a:pt x="105769" y="304540"/>
                    <a:pt x="123548" y="304540"/>
                  </a:cubicBezTo>
                  <a:cubicBezTo>
                    <a:pt x="141328" y="304540"/>
                    <a:pt x="153638" y="294966"/>
                    <a:pt x="161388" y="275818"/>
                  </a:cubicBezTo>
                  <a:cubicBezTo>
                    <a:pt x="169138" y="256670"/>
                    <a:pt x="173241" y="225669"/>
                    <a:pt x="173241" y="182815"/>
                  </a:cubicBezTo>
                  <a:cubicBezTo>
                    <a:pt x="173241" y="139961"/>
                    <a:pt x="169138" y="108048"/>
                    <a:pt x="161388" y="89356"/>
                  </a:cubicBezTo>
                  <a:cubicBezTo>
                    <a:pt x="153638" y="70208"/>
                    <a:pt x="140873" y="60634"/>
                    <a:pt x="124004" y="60634"/>
                  </a:cubicBezTo>
                  <a:cubicBezTo>
                    <a:pt x="107136" y="60634"/>
                    <a:pt x="93915" y="70208"/>
                    <a:pt x="86165" y="89356"/>
                  </a:cubicBezTo>
                  <a:cubicBezTo>
                    <a:pt x="78414" y="108048"/>
                    <a:pt x="74767" y="139505"/>
                    <a:pt x="74767" y="182815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147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BD8094-BFE2-1512-2C08-3C020AA8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NetAcademia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1C7F66-B7F5-C4A5-8CF6-AF2688F3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E-</a:t>
            </a:r>
            <a:r>
              <a:rPr lang="hu-HU" dirty="0" err="1"/>
              <a:t>learning</a:t>
            </a:r>
            <a:r>
              <a:rPr lang="hu-HU" dirty="0"/>
              <a:t> platform</a:t>
            </a:r>
          </a:p>
          <a:p>
            <a:r>
              <a:rPr lang="hu-HU" dirty="0"/>
              <a:t>Változatos témakörök (</a:t>
            </a:r>
            <a:r>
              <a:rPr lang="hu-HU" dirty="0" err="1"/>
              <a:t>fejleszői</a:t>
            </a:r>
            <a:r>
              <a:rPr lang="hu-HU" dirty="0"/>
              <a:t>, üzemeltetői, irodai, </a:t>
            </a:r>
            <a:r>
              <a:rPr lang="hu-HU" dirty="0" err="1"/>
              <a:t>soft</a:t>
            </a:r>
            <a:r>
              <a:rPr lang="hu-HU" dirty="0"/>
              <a:t> </a:t>
            </a:r>
            <a:r>
              <a:rPr lang="hu-HU" dirty="0" err="1"/>
              <a:t>skill</a:t>
            </a:r>
            <a:r>
              <a:rPr lang="hu-HU" dirty="0"/>
              <a:t>)</a:t>
            </a:r>
          </a:p>
          <a:p>
            <a:r>
              <a:rPr lang="hu-HU" dirty="0"/>
              <a:t>Több száz tananyag</a:t>
            </a:r>
          </a:p>
          <a:p>
            <a:r>
              <a:rPr lang="hu-HU" dirty="0"/>
              <a:t>Több tíz oktató</a:t>
            </a:r>
          </a:p>
          <a:p>
            <a:r>
              <a:rPr lang="hu-HU" dirty="0"/>
              <a:t>Különböző hosszúságú képzések (10 perc – 15 óra)</a:t>
            </a:r>
          </a:p>
          <a:p>
            <a:r>
              <a:rPr lang="hu-HU" dirty="0"/>
              <a:t>Havi és éves előfizetések</a:t>
            </a:r>
          </a:p>
          <a:p>
            <a:r>
              <a:rPr lang="hu-HU" dirty="0">
                <a:hlinkClick r:id="rId3"/>
              </a:rPr>
              <a:t>https://netacademia.hu/</a:t>
            </a: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2DFA834-99C8-D972-6E73-6342040884AD}"/>
              </a:ext>
            </a:extLst>
          </p:cNvPr>
          <p:cNvGrpSpPr/>
          <p:nvPr/>
        </p:nvGrpSpPr>
        <p:grpSpPr>
          <a:xfrm>
            <a:off x="427449" y="548799"/>
            <a:ext cx="658400" cy="584780"/>
            <a:chOff x="542923" y="500064"/>
            <a:chExt cx="255588" cy="227011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C5C8D75-5D25-1E64-6CDA-E95015A50F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3" y="500064"/>
              <a:ext cx="58738" cy="58737"/>
            </a:xfrm>
            <a:custGeom>
              <a:avLst/>
              <a:gdLst>
                <a:gd name="T0" fmla="*/ 370 w 394"/>
                <a:gd name="T1" fmla="*/ 0 h 394"/>
                <a:gd name="T2" fmla="*/ 24 w 394"/>
                <a:gd name="T3" fmla="*/ 0 h 394"/>
                <a:gd name="T4" fmla="*/ 0 w 394"/>
                <a:gd name="T5" fmla="*/ 24 h 394"/>
                <a:gd name="T6" fmla="*/ 0 w 394"/>
                <a:gd name="T7" fmla="*/ 370 h 394"/>
                <a:gd name="T8" fmla="*/ 24 w 394"/>
                <a:gd name="T9" fmla="*/ 394 h 394"/>
                <a:gd name="T10" fmla="*/ 370 w 394"/>
                <a:gd name="T11" fmla="*/ 394 h 394"/>
                <a:gd name="T12" fmla="*/ 394 w 394"/>
                <a:gd name="T13" fmla="*/ 370 h 394"/>
                <a:gd name="T14" fmla="*/ 394 w 394"/>
                <a:gd name="T15" fmla="*/ 24 h 394"/>
                <a:gd name="T16" fmla="*/ 370 w 394"/>
                <a:gd name="T17" fmla="*/ 0 h 394"/>
                <a:gd name="T18" fmla="*/ 111 w 394"/>
                <a:gd name="T19" fmla="*/ 283 h 394"/>
                <a:gd name="T20" fmla="*/ 111 w 394"/>
                <a:gd name="T21" fmla="*/ 111 h 394"/>
                <a:gd name="T22" fmla="*/ 283 w 394"/>
                <a:gd name="T23" fmla="*/ 111 h 394"/>
                <a:gd name="T24" fmla="*/ 283 w 394"/>
                <a:gd name="T25" fmla="*/ 283 h 394"/>
                <a:gd name="T26" fmla="*/ 111 w 394"/>
                <a:gd name="T27" fmla="*/ 283 h 394"/>
                <a:gd name="T28" fmla="*/ 111 w 394"/>
                <a:gd name="T29" fmla="*/ 283 h 394"/>
                <a:gd name="T30" fmla="*/ 111 w 394"/>
                <a:gd name="T31" fmla="*/ 28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4" h="394">
                  <a:moveTo>
                    <a:pt x="37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3"/>
                    <a:pt x="11" y="394"/>
                    <a:pt x="24" y="394"/>
                  </a:cubicBezTo>
                  <a:cubicBezTo>
                    <a:pt x="370" y="394"/>
                    <a:pt x="370" y="394"/>
                    <a:pt x="370" y="394"/>
                  </a:cubicBezTo>
                  <a:cubicBezTo>
                    <a:pt x="383" y="394"/>
                    <a:pt x="394" y="383"/>
                    <a:pt x="394" y="370"/>
                  </a:cubicBezTo>
                  <a:cubicBezTo>
                    <a:pt x="394" y="24"/>
                    <a:pt x="394" y="24"/>
                    <a:pt x="394" y="24"/>
                  </a:cubicBezTo>
                  <a:cubicBezTo>
                    <a:pt x="394" y="11"/>
                    <a:pt x="383" y="0"/>
                    <a:pt x="370" y="0"/>
                  </a:cubicBezTo>
                  <a:close/>
                  <a:moveTo>
                    <a:pt x="111" y="283"/>
                  </a:moveTo>
                  <a:cubicBezTo>
                    <a:pt x="111" y="111"/>
                    <a:pt x="111" y="111"/>
                    <a:pt x="111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283"/>
                    <a:pt x="283" y="283"/>
                    <a:pt x="283" y="283"/>
                  </a:cubicBezTo>
                  <a:lnTo>
                    <a:pt x="111" y="283"/>
                  </a:lnTo>
                  <a:close/>
                  <a:moveTo>
                    <a:pt x="111" y="283"/>
                  </a:moveTo>
                  <a:cubicBezTo>
                    <a:pt x="111" y="283"/>
                    <a:pt x="111" y="283"/>
                    <a:pt x="111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1AA5133-9F7D-8645-34DE-A6F903DDD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3" y="584201"/>
              <a:ext cx="58738" cy="58737"/>
            </a:xfrm>
            <a:custGeom>
              <a:avLst/>
              <a:gdLst>
                <a:gd name="T0" fmla="*/ 370 w 394"/>
                <a:gd name="T1" fmla="*/ 0 h 393"/>
                <a:gd name="T2" fmla="*/ 24 w 394"/>
                <a:gd name="T3" fmla="*/ 0 h 393"/>
                <a:gd name="T4" fmla="*/ 0 w 394"/>
                <a:gd name="T5" fmla="*/ 23 h 393"/>
                <a:gd name="T6" fmla="*/ 0 w 394"/>
                <a:gd name="T7" fmla="*/ 370 h 393"/>
                <a:gd name="T8" fmla="*/ 24 w 394"/>
                <a:gd name="T9" fmla="*/ 393 h 393"/>
                <a:gd name="T10" fmla="*/ 370 w 394"/>
                <a:gd name="T11" fmla="*/ 393 h 393"/>
                <a:gd name="T12" fmla="*/ 394 w 394"/>
                <a:gd name="T13" fmla="*/ 370 h 393"/>
                <a:gd name="T14" fmla="*/ 394 w 394"/>
                <a:gd name="T15" fmla="*/ 23 h 393"/>
                <a:gd name="T16" fmla="*/ 370 w 394"/>
                <a:gd name="T17" fmla="*/ 0 h 393"/>
                <a:gd name="T18" fmla="*/ 111 w 394"/>
                <a:gd name="T19" fmla="*/ 283 h 393"/>
                <a:gd name="T20" fmla="*/ 111 w 394"/>
                <a:gd name="T21" fmla="*/ 110 h 393"/>
                <a:gd name="T22" fmla="*/ 283 w 394"/>
                <a:gd name="T23" fmla="*/ 110 h 393"/>
                <a:gd name="T24" fmla="*/ 283 w 394"/>
                <a:gd name="T25" fmla="*/ 283 h 393"/>
                <a:gd name="T26" fmla="*/ 111 w 394"/>
                <a:gd name="T27" fmla="*/ 283 h 393"/>
                <a:gd name="T28" fmla="*/ 111 w 394"/>
                <a:gd name="T29" fmla="*/ 283 h 393"/>
                <a:gd name="T30" fmla="*/ 111 w 394"/>
                <a:gd name="T31" fmla="*/ 28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4" h="393">
                  <a:moveTo>
                    <a:pt x="37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3"/>
                    <a:pt x="11" y="393"/>
                    <a:pt x="24" y="393"/>
                  </a:cubicBezTo>
                  <a:cubicBezTo>
                    <a:pt x="370" y="393"/>
                    <a:pt x="370" y="393"/>
                    <a:pt x="370" y="393"/>
                  </a:cubicBezTo>
                  <a:cubicBezTo>
                    <a:pt x="383" y="393"/>
                    <a:pt x="394" y="383"/>
                    <a:pt x="394" y="370"/>
                  </a:cubicBezTo>
                  <a:cubicBezTo>
                    <a:pt x="394" y="23"/>
                    <a:pt x="394" y="23"/>
                    <a:pt x="394" y="23"/>
                  </a:cubicBezTo>
                  <a:cubicBezTo>
                    <a:pt x="394" y="10"/>
                    <a:pt x="383" y="0"/>
                    <a:pt x="370" y="0"/>
                  </a:cubicBezTo>
                  <a:close/>
                  <a:moveTo>
                    <a:pt x="111" y="283"/>
                  </a:moveTo>
                  <a:cubicBezTo>
                    <a:pt x="111" y="110"/>
                    <a:pt x="111" y="110"/>
                    <a:pt x="111" y="110"/>
                  </a:cubicBezTo>
                  <a:cubicBezTo>
                    <a:pt x="283" y="110"/>
                    <a:pt x="283" y="110"/>
                    <a:pt x="283" y="110"/>
                  </a:cubicBezTo>
                  <a:cubicBezTo>
                    <a:pt x="283" y="283"/>
                    <a:pt x="283" y="283"/>
                    <a:pt x="283" y="283"/>
                  </a:cubicBezTo>
                  <a:lnTo>
                    <a:pt x="111" y="283"/>
                  </a:lnTo>
                  <a:close/>
                  <a:moveTo>
                    <a:pt x="111" y="283"/>
                  </a:moveTo>
                  <a:cubicBezTo>
                    <a:pt x="111" y="283"/>
                    <a:pt x="111" y="283"/>
                    <a:pt x="111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8903CD5-B9C7-A700-1721-C883C3B77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997" y="681039"/>
              <a:ext cx="163513" cy="31750"/>
            </a:xfrm>
            <a:custGeom>
              <a:avLst/>
              <a:gdLst>
                <a:gd name="T0" fmla="*/ 1096 w 1113"/>
                <a:gd name="T1" fmla="*/ 0 h 216"/>
                <a:gd name="T2" fmla="*/ 18 w 1113"/>
                <a:gd name="T3" fmla="*/ 0 h 216"/>
                <a:gd name="T4" fmla="*/ 0 w 1113"/>
                <a:gd name="T5" fmla="*/ 18 h 216"/>
                <a:gd name="T6" fmla="*/ 0 w 1113"/>
                <a:gd name="T7" fmla="*/ 199 h 216"/>
                <a:gd name="T8" fmla="*/ 18 w 1113"/>
                <a:gd name="T9" fmla="*/ 216 h 216"/>
                <a:gd name="T10" fmla="*/ 1096 w 1113"/>
                <a:gd name="T11" fmla="*/ 216 h 216"/>
                <a:gd name="T12" fmla="*/ 1113 w 1113"/>
                <a:gd name="T13" fmla="*/ 199 h 216"/>
                <a:gd name="T14" fmla="*/ 1113 w 1113"/>
                <a:gd name="T15" fmla="*/ 18 h 216"/>
                <a:gd name="T16" fmla="*/ 1096 w 1113"/>
                <a:gd name="T17" fmla="*/ 0 h 216"/>
                <a:gd name="T18" fmla="*/ 1096 w 1113"/>
                <a:gd name="T19" fmla="*/ 0 h 216"/>
                <a:gd name="T20" fmla="*/ 1096 w 1113"/>
                <a:gd name="T2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3" h="216">
                  <a:moveTo>
                    <a:pt x="109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9"/>
                    <a:pt x="8" y="216"/>
                    <a:pt x="18" y="216"/>
                  </a:cubicBezTo>
                  <a:cubicBezTo>
                    <a:pt x="1096" y="216"/>
                    <a:pt x="1096" y="216"/>
                    <a:pt x="1096" y="216"/>
                  </a:cubicBezTo>
                  <a:cubicBezTo>
                    <a:pt x="1105" y="216"/>
                    <a:pt x="1113" y="209"/>
                    <a:pt x="1113" y="199"/>
                  </a:cubicBezTo>
                  <a:cubicBezTo>
                    <a:pt x="1113" y="18"/>
                    <a:pt x="1113" y="18"/>
                    <a:pt x="1113" y="18"/>
                  </a:cubicBezTo>
                  <a:cubicBezTo>
                    <a:pt x="1113" y="8"/>
                    <a:pt x="1105" y="0"/>
                    <a:pt x="1096" y="0"/>
                  </a:cubicBezTo>
                  <a:close/>
                  <a:moveTo>
                    <a:pt x="1096" y="0"/>
                  </a:moveTo>
                  <a:cubicBezTo>
                    <a:pt x="1096" y="0"/>
                    <a:pt x="1096" y="0"/>
                    <a:pt x="10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FD6BA9-1425-C2F2-7906-50AFCD245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997" y="596901"/>
              <a:ext cx="163513" cy="31750"/>
            </a:xfrm>
            <a:custGeom>
              <a:avLst/>
              <a:gdLst>
                <a:gd name="T0" fmla="*/ 18 w 1113"/>
                <a:gd name="T1" fmla="*/ 216 h 216"/>
                <a:gd name="T2" fmla="*/ 1096 w 1113"/>
                <a:gd name="T3" fmla="*/ 216 h 216"/>
                <a:gd name="T4" fmla="*/ 1113 w 1113"/>
                <a:gd name="T5" fmla="*/ 198 h 216"/>
                <a:gd name="T6" fmla="*/ 1113 w 1113"/>
                <a:gd name="T7" fmla="*/ 17 h 216"/>
                <a:gd name="T8" fmla="*/ 1096 w 1113"/>
                <a:gd name="T9" fmla="*/ 0 h 216"/>
                <a:gd name="T10" fmla="*/ 18 w 1113"/>
                <a:gd name="T11" fmla="*/ 0 h 216"/>
                <a:gd name="T12" fmla="*/ 0 w 1113"/>
                <a:gd name="T13" fmla="*/ 17 h 216"/>
                <a:gd name="T14" fmla="*/ 0 w 1113"/>
                <a:gd name="T15" fmla="*/ 198 h 216"/>
                <a:gd name="T16" fmla="*/ 18 w 1113"/>
                <a:gd name="T17" fmla="*/ 216 h 216"/>
                <a:gd name="T18" fmla="*/ 18 w 1113"/>
                <a:gd name="T19" fmla="*/ 216 h 216"/>
                <a:gd name="T20" fmla="*/ 18 w 1113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3" h="216">
                  <a:moveTo>
                    <a:pt x="18" y="216"/>
                  </a:moveTo>
                  <a:cubicBezTo>
                    <a:pt x="1096" y="216"/>
                    <a:pt x="1096" y="216"/>
                    <a:pt x="1096" y="216"/>
                  </a:cubicBezTo>
                  <a:cubicBezTo>
                    <a:pt x="1105" y="216"/>
                    <a:pt x="1113" y="208"/>
                    <a:pt x="1113" y="198"/>
                  </a:cubicBezTo>
                  <a:cubicBezTo>
                    <a:pt x="1113" y="17"/>
                    <a:pt x="1113" y="17"/>
                    <a:pt x="1113" y="17"/>
                  </a:cubicBezTo>
                  <a:cubicBezTo>
                    <a:pt x="1113" y="7"/>
                    <a:pt x="1105" y="0"/>
                    <a:pt x="109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8"/>
                    <a:pt x="8" y="216"/>
                    <a:pt x="18" y="216"/>
                  </a:cubicBezTo>
                  <a:close/>
                  <a:moveTo>
                    <a:pt x="18" y="216"/>
                  </a:moveTo>
                  <a:cubicBezTo>
                    <a:pt x="18" y="216"/>
                    <a:pt x="18" y="216"/>
                    <a:pt x="18" y="2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2B92CC7-C3BD-31AA-35C8-8993A7F13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998" y="512763"/>
              <a:ext cx="163513" cy="31750"/>
            </a:xfrm>
            <a:custGeom>
              <a:avLst/>
              <a:gdLst>
                <a:gd name="T0" fmla="*/ 18 w 1113"/>
                <a:gd name="T1" fmla="*/ 216 h 216"/>
                <a:gd name="T2" fmla="*/ 1096 w 1113"/>
                <a:gd name="T3" fmla="*/ 216 h 216"/>
                <a:gd name="T4" fmla="*/ 1113 w 1113"/>
                <a:gd name="T5" fmla="*/ 199 h 216"/>
                <a:gd name="T6" fmla="*/ 1113 w 1113"/>
                <a:gd name="T7" fmla="*/ 17 h 216"/>
                <a:gd name="T8" fmla="*/ 1096 w 1113"/>
                <a:gd name="T9" fmla="*/ 0 h 216"/>
                <a:gd name="T10" fmla="*/ 18 w 1113"/>
                <a:gd name="T11" fmla="*/ 0 h 216"/>
                <a:gd name="T12" fmla="*/ 0 w 1113"/>
                <a:gd name="T13" fmla="*/ 17 h 216"/>
                <a:gd name="T14" fmla="*/ 0 w 1113"/>
                <a:gd name="T15" fmla="*/ 199 h 216"/>
                <a:gd name="T16" fmla="*/ 18 w 1113"/>
                <a:gd name="T17" fmla="*/ 216 h 216"/>
                <a:gd name="T18" fmla="*/ 18 w 1113"/>
                <a:gd name="T19" fmla="*/ 216 h 216"/>
                <a:gd name="T20" fmla="*/ 18 w 1113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3" h="216">
                  <a:moveTo>
                    <a:pt x="18" y="216"/>
                  </a:moveTo>
                  <a:cubicBezTo>
                    <a:pt x="1096" y="216"/>
                    <a:pt x="1096" y="216"/>
                    <a:pt x="1096" y="216"/>
                  </a:cubicBezTo>
                  <a:cubicBezTo>
                    <a:pt x="1105" y="216"/>
                    <a:pt x="1113" y="208"/>
                    <a:pt x="1113" y="199"/>
                  </a:cubicBezTo>
                  <a:cubicBezTo>
                    <a:pt x="1113" y="17"/>
                    <a:pt x="1113" y="17"/>
                    <a:pt x="1113" y="17"/>
                  </a:cubicBezTo>
                  <a:cubicBezTo>
                    <a:pt x="1113" y="8"/>
                    <a:pt x="1105" y="0"/>
                    <a:pt x="109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8"/>
                    <a:pt x="8" y="216"/>
                    <a:pt x="18" y="216"/>
                  </a:cubicBezTo>
                  <a:close/>
                  <a:moveTo>
                    <a:pt x="18" y="216"/>
                  </a:moveTo>
                  <a:cubicBezTo>
                    <a:pt x="18" y="216"/>
                    <a:pt x="18" y="216"/>
                    <a:pt x="18" y="2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8FA91A0-2458-5B6F-CE38-5D2ADACC5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5" y="669925"/>
              <a:ext cx="58738" cy="57150"/>
            </a:xfrm>
            <a:custGeom>
              <a:avLst/>
              <a:gdLst>
                <a:gd name="T0" fmla="*/ 370 w 394"/>
                <a:gd name="T1" fmla="*/ 0 h 393"/>
                <a:gd name="T2" fmla="*/ 24 w 394"/>
                <a:gd name="T3" fmla="*/ 0 h 393"/>
                <a:gd name="T4" fmla="*/ 0 w 394"/>
                <a:gd name="T5" fmla="*/ 23 h 393"/>
                <a:gd name="T6" fmla="*/ 0 w 394"/>
                <a:gd name="T7" fmla="*/ 370 h 393"/>
                <a:gd name="T8" fmla="*/ 24 w 394"/>
                <a:gd name="T9" fmla="*/ 393 h 393"/>
                <a:gd name="T10" fmla="*/ 370 w 394"/>
                <a:gd name="T11" fmla="*/ 393 h 393"/>
                <a:gd name="T12" fmla="*/ 394 w 394"/>
                <a:gd name="T13" fmla="*/ 370 h 393"/>
                <a:gd name="T14" fmla="*/ 394 w 394"/>
                <a:gd name="T15" fmla="*/ 23 h 393"/>
                <a:gd name="T16" fmla="*/ 370 w 394"/>
                <a:gd name="T17" fmla="*/ 0 h 393"/>
                <a:gd name="T18" fmla="*/ 111 w 394"/>
                <a:gd name="T19" fmla="*/ 283 h 393"/>
                <a:gd name="T20" fmla="*/ 111 w 394"/>
                <a:gd name="T21" fmla="*/ 110 h 393"/>
                <a:gd name="T22" fmla="*/ 283 w 394"/>
                <a:gd name="T23" fmla="*/ 110 h 393"/>
                <a:gd name="T24" fmla="*/ 283 w 394"/>
                <a:gd name="T25" fmla="*/ 283 h 393"/>
                <a:gd name="T26" fmla="*/ 111 w 394"/>
                <a:gd name="T27" fmla="*/ 283 h 393"/>
                <a:gd name="T28" fmla="*/ 111 w 394"/>
                <a:gd name="T29" fmla="*/ 283 h 393"/>
                <a:gd name="T30" fmla="*/ 111 w 394"/>
                <a:gd name="T31" fmla="*/ 28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4" h="393">
                  <a:moveTo>
                    <a:pt x="37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3"/>
                    <a:pt x="11" y="393"/>
                    <a:pt x="24" y="393"/>
                  </a:cubicBezTo>
                  <a:cubicBezTo>
                    <a:pt x="370" y="393"/>
                    <a:pt x="370" y="393"/>
                    <a:pt x="370" y="393"/>
                  </a:cubicBezTo>
                  <a:cubicBezTo>
                    <a:pt x="383" y="393"/>
                    <a:pt x="394" y="383"/>
                    <a:pt x="394" y="370"/>
                  </a:cubicBezTo>
                  <a:cubicBezTo>
                    <a:pt x="394" y="23"/>
                    <a:pt x="394" y="23"/>
                    <a:pt x="394" y="23"/>
                  </a:cubicBezTo>
                  <a:cubicBezTo>
                    <a:pt x="394" y="10"/>
                    <a:pt x="383" y="0"/>
                    <a:pt x="370" y="0"/>
                  </a:cubicBezTo>
                  <a:close/>
                  <a:moveTo>
                    <a:pt x="111" y="283"/>
                  </a:moveTo>
                  <a:cubicBezTo>
                    <a:pt x="111" y="110"/>
                    <a:pt x="111" y="110"/>
                    <a:pt x="111" y="110"/>
                  </a:cubicBezTo>
                  <a:cubicBezTo>
                    <a:pt x="283" y="110"/>
                    <a:pt x="283" y="110"/>
                    <a:pt x="283" y="110"/>
                  </a:cubicBezTo>
                  <a:cubicBezTo>
                    <a:pt x="283" y="283"/>
                    <a:pt x="283" y="283"/>
                    <a:pt x="283" y="283"/>
                  </a:cubicBezTo>
                  <a:lnTo>
                    <a:pt x="111" y="283"/>
                  </a:lnTo>
                  <a:close/>
                  <a:moveTo>
                    <a:pt x="111" y="283"/>
                  </a:moveTo>
                  <a:cubicBezTo>
                    <a:pt x="111" y="283"/>
                    <a:pt x="111" y="283"/>
                    <a:pt x="111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461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1B580E-4519-00B5-EB78-76845255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NETA.live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9A9733-25F5-3095-830C-43BFE05C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Eseménysorozat</a:t>
            </a:r>
          </a:p>
          <a:p>
            <a:r>
              <a:rPr lang="hu-HU" dirty="0"/>
              <a:t>YouTube </a:t>
            </a:r>
            <a:r>
              <a:rPr lang="hu-HU" dirty="0" err="1"/>
              <a:t>Stream</a:t>
            </a:r>
            <a:endParaRPr lang="hu-HU" dirty="0"/>
          </a:p>
          <a:p>
            <a:r>
              <a:rPr lang="hu-HU" dirty="0"/>
              <a:t>Visszanézhető</a:t>
            </a:r>
          </a:p>
          <a:p>
            <a:r>
              <a:rPr lang="hu-HU" dirty="0"/>
              <a:t>Változatos előadók, változatos témák</a:t>
            </a:r>
          </a:p>
          <a:p>
            <a:r>
              <a:rPr lang="hu-HU" dirty="0"/>
              <a:t>Végén lehetőség kérdések megfogalmazására</a:t>
            </a:r>
          </a:p>
          <a:p>
            <a:r>
              <a:rPr lang="hu-HU" dirty="0"/>
              <a:t>Egy hónapig ingyenes </a:t>
            </a:r>
            <a:r>
              <a:rPr lang="hu-HU" dirty="0" err="1"/>
              <a:t>NetAcademia</a:t>
            </a:r>
            <a:r>
              <a:rPr lang="hu-HU" dirty="0"/>
              <a:t> előfizetés</a:t>
            </a:r>
          </a:p>
          <a:p>
            <a:pPr lvl="1"/>
            <a:r>
              <a:rPr lang="hu-HU" dirty="0"/>
              <a:t>Kuponkód: </a:t>
            </a:r>
            <a:r>
              <a:rPr lang="hu-HU" b="1" dirty="0" err="1"/>
              <a:t>NETASpring</a:t>
            </a:r>
            <a:r>
              <a:rPr lang="hu-HU" dirty="0"/>
              <a:t>, 2025. november 2-áig beváltható</a:t>
            </a:r>
          </a:p>
          <a:p>
            <a:pPr lvl="1"/>
            <a:r>
              <a:rPr lang="hu-HU" dirty="0"/>
              <a:t>Optimum csomag esetén</a:t>
            </a:r>
          </a:p>
          <a:p>
            <a:r>
              <a:rPr lang="hu-HU" dirty="0">
                <a:hlinkClick r:id="rId3"/>
              </a:rPr>
              <a:t>https://netacademia.hu/pages/neta-live</a:t>
            </a:r>
            <a:endParaRPr lang="hu-HU" dirty="0"/>
          </a:p>
          <a:p>
            <a:pPr lvl="1"/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7DBE3692-3239-A432-E84C-C81682455FCC}"/>
              </a:ext>
            </a:extLst>
          </p:cNvPr>
          <p:cNvGrpSpPr/>
          <p:nvPr/>
        </p:nvGrpSpPr>
        <p:grpSpPr>
          <a:xfrm>
            <a:off x="427449" y="548799"/>
            <a:ext cx="658400" cy="584780"/>
            <a:chOff x="542923" y="500064"/>
            <a:chExt cx="255588" cy="227011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1BAF9BD-C75F-C8A5-0A02-8A6C435A0D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3" y="500064"/>
              <a:ext cx="58738" cy="58737"/>
            </a:xfrm>
            <a:custGeom>
              <a:avLst/>
              <a:gdLst>
                <a:gd name="T0" fmla="*/ 370 w 394"/>
                <a:gd name="T1" fmla="*/ 0 h 394"/>
                <a:gd name="T2" fmla="*/ 24 w 394"/>
                <a:gd name="T3" fmla="*/ 0 h 394"/>
                <a:gd name="T4" fmla="*/ 0 w 394"/>
                <a:gd name="T5" fmla="*/ 24 h 394"/>
                <a:gd name="T6" fmla="*/ 0 w 394"/>
                <a:gd name="T7" fmla="*/ 370 h 394"/>
                <a:gd name="T8" fmla="*/ 24 w 394"/>
                <a:gd name="T9" fmla="*/ 394 h 394"/>
                <a:gd name="T10" fmla="*/ 370 w 394"/>
                <a:gd name="T11" fmla="*/ 394 h 394"/>
                <a:gd name="T12" fmla="*/ 394 w 394"/>
                <a:gd name="T13" fmla="*/ 370 h 394"/>
                <a:gd name="T14" fmla="*/ 394 w 394"/>
                <a:gd name="T15" fmla="*/ 24 h 394"/>
                <a:gd name="T16" fmla="*/ 370 w 394"/>
                <a:gd name="T17" fmla="*/ 0 h 394"/>
                <a:gd name="T18" fmla="*/ 111 w 394"/>
                <a:gd name="T19" fmla="*/ 283 h 394"/>
                <a:gd name="T20" fmla="*/ 111 w 394"/>
                <a:gd name="T21" fmla="*/ 111 h 394"/>
                <a:gd name="T22" fmla="*/ 283 w 394"/>
                <a:gd name="T23" fmla="*/ 111 h 394"/>
                <a:gd name="T24" fmla="*/ 283 w 394"/>
                <a:gd name="T25" fmla="*/ 283 h 394"/>
                <a:gd name="T26" fmla="*/ 111 w 394"/>
                <a:gd name="T27" fmla="*/ 283 h 394"/>
                <a:gd name="T28" fmla="*/ 111 w 394"/>
                <a:gd name="T29" fmla="*/ 283 h 394"/>
                <a:gd name="T30" fmla="*/ 111 w 394"/>
                <a:gd name="T31" fmla="*/ 28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4" h="394">
                  <a:moveTo>
                    <a:pt x="37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3"/>
                    <a:pt x="11" y="394"/>
                    <a:pt x="24" y="394"/>
                  </a:cubicBezTo>
                  <a:cubicBezTo>
                    <a:pt x="370" y="394"/>
                    <a:pt x="370" y="394"/>
                    <a:pt x="370" y="394"/>
                  </a:cubicBezTo>
                  <a:cubicBezTo>
                    <a:pt x="383" y="394"/>
                    <a:pt x="394" y="383"/>
                    <a:pt x="394" y="370"/>
                  </a:cubicBezTo>
                  <a:cubicBezTo>
                    <a:pt x="394" y="24"/>
                    <a:pt x="394" y="24"/>
                    <a:pt x="394" y="24"/>
                  </a:cubicBezTo>
                  <a:cubicBezTo>
                    <a:pt x="394" y="11"/>
                    <a:pt x="383" y="0"/>
                    <a:pt x="370" y="0"/>
                  </a:cubicBezTo>
                  <a:close/>
                  <a:moveTo>
                    <a:pt x="111" y="283"/>
                  </a:moveTo>
                  <a:cubicBezTo>
                    <a:pt x="111" y="111"/>
                    <a:pt x="111" y="111"/>
                    <a:pt x="111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283"/>
                    <a:pt x="283" y="283"/>
                    <a:pt x="283" y="283"/>
                  </a:cubicBezTo>
                  <a:lnTo>
                    <a:pt x="111" y="283"/>
                  </a:lnTo>
                  <a:close/>
                  <a:moveTo>
                    <a:pt x="111" y="283"/>
                  </a:moveTo>
                  <a:cubicBezTo>
                    <a:pt x="111" y="283"/>
                    <a:pt x="111" y="283"/>
                    <a:pt x="111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A073E52-4CFC-B216-6F8B-8606037D3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3" y="584201"/>
              <a:ext cx="58738" cy="58737"/>
            </a:xfrm>
            <a:custGeom>
              <a:avLst/>
              <a:gdLst>
                <a:gd name="T0" fmla="*/ 370 w 394"/>
                <a:gd name="T1" fmla="*/ 0 h 393"/>
                <a:gd name="T2" fmla="*/ 24 w 394"/>
                <a:gd name="T3" fmla="*/ 0 h 393"/>
                <a:gd name="T4" fmla="*/ 0 w 394"/>
                <a:gd name="T5" fmla="*/ 23 h 393"/>
                <a:gd name="T6" fmla="*/ 0 w 394"/>
                <a:gd name="T7" fmla="*/ 370 h 393"/>
                <a:gd name="T8" fmla="*/ 24 w 394"/>
                <a:gd name="T9" fmla="*/ 393 h 393"/>
                <a:gd name="T10" fmla="*/ 370 w 394"/>
                <a:gd name="T11" fmla="*/ 393 h 393"/>
                <a:gd name="T12" fmla="*/ 394 w 394"/>
                <a:gd name="T13" fmla="*/ 370 h 393"/>
                <a:gd name="T14" fmla="*/ 394 w 394"/>
                <a:gd name="T15" fmla="*/ 23 h 393"/>
                <a:gd name="T16" fmla="*/ 370 w 394"/>
                <a:gd name="T17" fmla="*/ 0 h 393"/>
                <a:gd name="T18" fmla="*/ 111 w 394"/>
                <a:gd name="T19" fmla="*/ 283 h 393"/>
                <a:gd name="T20" fmla="*/ 111 w 394"/>
                <a:gd name="T21" fmla="*/ 110 h 393"/>
                <a:gd name="T22" fmla="*/ 283 w 394"/>
                <a:gd name="T23" fmla="*/ 110 h 393"/>
                <a:gd name="T24" fmla="*/ 283 w 394"/>
                <a:gd name="T25" fmla="*/ 283 h 393"/>
                <a:gd name="T26" fmla="*/ 111 w 394"/>
                <a:gd name="T27" fmla="*/ 283 h 393"/>
                <a:gd name="T28" fmla="*/ 111 w 394"/>
                <a:gd name="T29" fmla="*/ 283 h 393"/>
                <a:gd name="T30" fmla="*/ 111 w 394"/>
                <a:gd name="T31" fmla="*/ 28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4" h="393">
                  <a:moveTo>
                    <a:pt x="37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3"/>
                    <a:pt x="11" y="393"/>
                    <a:pt x="24" y="393"/>
                  </a:cubicBezTo>
                  <a:cubicBezTo>
                    <a:pt x="370" y="393"/>
                    <a:pt x="370" y="393"/>
                    <a:pt x="370" y="393"/>
                  </a:cubicBezTo>
                  <a:cubicBezTo>
                    <a:pt x="383" y="393"/>
                    <a:pt x="394" y="383"/>
                    <a:pt x="394" y="370"/>
                  </a:cubicBezTo>
                  <a:cubicBezTo>
                    <a:pt x="394" y="23"/>
                    <a:pt x="394" y="23"/>
                    <a:pt x="394" y="23"/>
                  </a:cubicBezTo>
                  <a:cubicBezTo>
                    <a:pt x="394" y="10"/>
                    <a:pt x="383" y="0"/>
                    <a:pt x="370" y="0"/>
                  </a:cubicBezTo>
                  <a:close/>
                  <a:moveTo>
                    <a:pt x="111" y="283"/>
                  </a:moveTo>
                  <a:cubicBezTo>
                    <a:pt x="111" y="110"/>
                    <a:pt x="111" y="110"/>
                    <a:pt x="111" y="110"/>
                  </a:cubicBezTo>
                  <a:cubicBezTo>
                    <a:pt x="283" y="110"/>
                    <a:pt x="283" y="110"/>
                    <a:pt x="283" y="110"/>
                  </a:cubicBezTo>
                  <a:cubicBezTo>
                    <a:pt x="283" y="283"/>
                    <a:pt x="283" y="283"/>
                    <a:pt x="283" y="283"/>
                  </a:cubicBezTo>
                  <a:lnTo>
                    <a:pt x="111" y="283"/>
                  </a:lnTo>
                  <a:close/>
                  <a:moveTo>
                    <a:pt x="111" y="283"/>
                  </a:moveTo>
                  <a:cubicBezTo>
                    <a:pt x="111" y="283"/>
                    <a:pt x="111" y="283"/>
                    <a:pt x="111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15FB7A-A56B-EA8C-6B34-C8E702CCC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997" y="681039"/>
              <a:ext cx="163513" cy="31750"/>
            </a:xfrm>
            <a:custGeom>
              <a:avLst/>
              <a:gdLst>
                <a:gd name="T0" fmla="*/ 1096 w 1113"/>
                <a:gd name="T1" fmla="*/ 0 h 216"/>
                <a:gd name="T2" fmla="*/ 18 w 1113"/>
                <a:gd name="T3" fmla="*/ 0 h 216"/>
                <a:gd name="T4" fmla="*/ 0 w 1113"/>
                <a:gd name="T5" fmla="*/ 18 h 216"/>
                <a:gd name="T6" fmla="*/ 0 w 1113"/>
                <a:gd name="T7" fmla="*/ 199 h 216"/>
                <a:gd name="T8" fmla="*/ 18 w 1113"/>
                <a:gd name="T9" fmla="*/ 216 h 216"/>
                <a:gd name="T10" fmla="*/ 1096 w 1113"/>
                <a:gd name="T11" fmla="*/ 216 h 216"/>
                <a:gd name="T12" fmla="*/ 1113 w 1113"/>
                <a:gd name="T13" fmla="*/ 199 h 216"/>
                <a:gd name="T14" fmla="*/ 1113 w 1113"/>
                <a:gd name="T15" fmla="*/ 18 h 216"/>
                <a:gd name="T16" fmla="*/ 1096 w 1113"/>
                <a:gd name="T17" fmla="*/ 0 h 216"/>
                <a:gd name="T18" fmla="*/ 1096 w 1113"/>
                <a:gd name="T19" fmla="*/ 0 h 216"/>
                <a:gd name="T20" fmla="*/ 1096 w 1113"/>
                <a:gd name="T2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3" h="216">
                  <a:moveTo>
                    <a:pt x="109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9"/>
                    <a:pt x="8" y="216"/>
                    <a:pt x="18" y="216"/>
                  </a:cubicBezTo>
                  <a:cubicBezTo>
                    <a:pt x="1096" y="216"/>
                    <a:pt x="1096" y="216"/>
                    <a:pt x="1096" y="216"/>
                  </a:cubicBezTo>
                  <a:cubicBezTo>
                    <a:pt x="1105" y="216"/>
                    <a:pt x="1113" y="209"/>
                    <a:pt x="1113" y="199"/>
                  </a:cubicBezTo>
                  <a:cubicBezTo>
                    <a:pt x="1113" y="18"/>
                    <a:pt x="1113" y="18"/>
                    <a:pt x="1113" y="18"/>
                  </a:cubicBezTo>
                  <a:cubicBezTo>
                    <a:pt x="1113" y="8"/>
                    <a:pt x="1105" y="0"/>
                    <a:pt x="1096" y="0"/>
                  </a:cubicBezTo>
                  <a:close/>
                  <a:moveTo>
                    <a:pt x="1096" y="0"/>
                  </a:moveTo>
                  <a:cubicBezTo>
                    <a:pt x="1096" y="0"/>
                    <a:pt x="1096" y="0"/>
                    <a:pt x="10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D96CC59-1E58-CE4A-D63A-1E0124747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997" y="596901"/>
              <a:ext cx="163513" cy="31750"/>
            </a:xfrm>
            <a:custGeom>
              <a:avLst/>
              <a:gdLst>
                <a:gd name="T0" fmla="*/ 18 w 1113"/>
                <a:gd name="T1" fmla="*/ 216 h 216"/>
                <a:gd name="T2" fmla="*/ 1096 w 1113"/>
                <a:gd name="T3" fmla="*/ 216 h 216"/>
                <a:gd name="T4" fmla="*/ 1113 w 1113"/>
                <a:gd name="T5" fmla="*/ 198 h 216"/>
                <a:gd name="T6" fmla="*/ 1113 w 1113"/>
                <a:gd name="T7" fmla="*/ 17 h 216"/>
                <a:gd name="T8" fmla="*/ 1096 w 1113"/>
                <a:gd name="T9" fmla="*/ 0 h 216"/>
                <a:gd name="T10" fmla="*/ 18 w 1113"/>
                <a:gd name="T11" fmla="*/ 0 h 216"/>
                <a:gd name="T12" fmla="*/ 0 w 1113"/>
                <a:gd name="T13" fmla="*/ 17 h 216"/>
                <a:gd name="T14" fmla="*/ 0 w 1113"/>
                <a:gd name="T15" fmla="*/ 198 h 216"/>
                <a:gd name="T16" fmla="*/ 18 w 1113"/>
                <a:gd name="T17" fmla="*/ 216 h 216"/>
                <a:gd name="T18" fmla="*/ 18 w 1113"/>
                <a:gd name="T19" fmla="*/ 216 h 216"/>
                <a:gd name="T20" fmla="*/ 18 w 1113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3" h="216">
                  <a:moveTo>
                    <a:pt x="18" y="216"/>
                  </a:moveTo>
                  <a:cubicBezTo>
                    <a:pt x="1096" y="216"/>
                    <a:pt x="1096" y="216"/>
                    <a:pt x="1096" y="216"/>
                  </a:cubicBezTo>
                  <a:cubicBezTo>
                    <a:pt x="1105" y="216"/>
                    <a:pt x="1113" y="208"/>
                    <a:pt x="1113" y="198"/>
                  </a:cubicBezTo>
                  <a:cubicBezTo>
                    <a:pt x="1113" y="17"/>
                    <a:pt x="1113" y="17"/>
                    <a:pt x="1113" y="17"/>
                  </a:cubicBezTo>
                  <a:cubicBezTo>
                    <a:pt x="1113" y="7"/>
                    <a:pt x="1105" y="0"/>
                    <a:pt x="109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8"/>
                    <a:pt x="8" y="216"/>
                    <a:pt x="18" y="216"/>
                  </a:cubicBezTo>
                  <a:close/>
                  <a:moveTo>
                    <a:pt x="18" y="216"/>
                  </a:moveTo>
                  <a:cubicBezTo>
                    <a:pt x="18" y="216"/>
                    <a:pt x="18" y="216"/>
                    <a:pt x="18" y="2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033EAB3-D075-9A5C-061B-D5AEE85FB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998" y="512763"/>
              <a:ext cx="163513" cy="31750"/>
            </a:xfrm>
            <a:custGeom>
              <a:avLst/>
              <a:gdLst>
                <a:gd name="T0" fmla="*/ 18 w 1113"/>
                <a:gd name="T1" fmla="*/ 216 h 216"/>
                <a:gd name="T2" fmla="*/ 1096 w 1113"/>
                <a:gd name="T3" fmla="*/ 216 h 216"/>
                <a:gd name="T4" fmla="*/ 1113 w 1113"/>
                <a:gd name="T5" fmla="*/ 199 h 216"/>
                <a:gd name="T6" fmla="*/ 1113 w 1113"/>
                <a:gd name="T7" fmla="*/ 17 h 216"/>
                <a:gd name="T8" fmla="*/ 1096 w 1113"/>
                <a:gd name="T9" fmla="*/ 0 h 216"/>
                <a:gd name="T10" fmla="*/ 18 w 1113"/>
                <a:gd name="T11" fmla="*/ 0 h 216"/>
                <a:gd name="T12" fmla="*/ 0 w 1113"/>
                <a:gd name="T13" fmla="*/ 17 h 216"/>
                <a:gd name="T14" fmla="*/ 0 w 1113"/>
                <a:gd name="T15" fmla="*/ 199 h 216"/>
                <a:gd name="T16" fmla="*/ 18 w 1113"/>
                <a:gd name="T17" fmla="*/ 216 h 216"/>
                <a:gd name="T18" fmla="*/ 18 w 1113"/>
                <a:gd name="T19" fmla="*/ 216 h 216"/>
                <a:gd name="T20" fmla="*/ 18 w 1113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3" h="216">
                  <a:moveTo>
                    <a:pt x="18" y="216"/>
                  </a:moveTo>
                  <a:cubicBezTo>
                    <a:pt x="1096" y="216"/>
                    <a:pt x="1096" y="216"/>
                    <a:pt x="1096" y="216"/>
                  </a:cubicBezTo>
                  <a:cubicBezTo>
                    <a:pt x="1105" y="216"/>
                    <a:pt x="1113" y="208"/>
                    <a:pt x="1113" y="199"/>
                  </a:cubicBezTo>
                  <a:cubicBezTo>
                    <a:pt x="1113" y="17"/>
                    <a:pt x="1113" y="17"/>
                    <a:pt x="1113" y="17"/>
                  </a:cubicBezTo>
                  <a:cubicBezTo>
                    <a:pt x="1113" y="8"/>
                    <a:pt x="1105" y="0"/>
                    <a:pt x="109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8"/>
                    <a:pt x="8" y="216"/>
                    <a:pt x="18" y="216"/>
                  </a:cubicBezTo>
                  <a:close/>
                  <a:moveTo>
                    <a:pt x="18" y="216"/>
                  </a:moveTo>
                  <a:cubicBezTo>
                    <a:pt x="18" y="216"/>
                    <a:pt x="18" y="216"/>
                    <a:pt x="18" y="2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68D284-12EB-F42C-EE01-C6189154B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5" y="669925"/>
              <a:ext cx="58738" cy="57150"/>
            </a:xfrm>
            <a:custGeom>
              <a:avLst/>
              <a:gdLst>
                <a:gd name="T0" fmla="*/ 370 w 394"/>
                <a:gd name="T1" fmla="*/ 0 h 393"/>
                <a:gd name="T2" fmla="*/ 24 w 394"/>
                <a:gd name="T3" fmla="*/ 0 h 393"/>
                <a:gd name="T4" fmla="*/ 0 w 394"/>
                <a:gd name="T5" fmla="*/ 23 h 393"/>
                <a:gd name="T6" fmla="*/ 0 w 394"/>
                <a:gd name="T7" fmla="*/ 370 h 393"/>
                <a:gd name="T8" fmla="*/ 24 w 394"/>
                <a:gd name="T9" fmla="*/ 393 h 393"/>
                <a:gd name="T10" fmla="*/ 370 w 394"/>
                <a:gd name="T11" fmla="*/ 393 h 393"/>
                <a:gd name="T12" fmla="*/ 394 w 394"/>
                <a:gd name="T13" fmla="*/ 370 h 393"/>
                <a:gd name="T14" fmla="*/ 394 w 394"/>
                <a:gd name="T15" fmla="*/ 23 h 393"/>
                <a:gd name="T16" fmla="*/ 370 w 394"/>
                <a:gd name="T17" fmla="*/ 0 h 393"/>
                <a:gd name="T18" fmla="*/ 111 w 394"/>
                <a:gd name="T19" fmla="*/ 283 h 393"/>
                <a:gd name="T20" fmla="*/ 111 w 394"/>
                <a:gd name="T21" fmla="*/ 110 h 393"/>
                <a:gd name="T22" fmla="*/ 283 w 394"/>
                <a:gd name="T23" fmla="*/ 110 h 393"/>
                <a:gd name="T24" fmla="*/ 283 w 394"/>
                <a:gd name="T25" fmla="*/ 283 h 393"/>
                <a:gd name="T26" fmla="*/ 111 w 394"/>
                <a:gd name="T27" fmla="*/ 283 h 393"/>
                <a:gd name="T28" fmla="*/ 111 w 394"/>
                <a:gd name="T29" fmla="*/ 283 h 393"/>
                <a:gd name="T30" fmla="*/ 111 w 394"/>
                <a:gd name="T31" fmla="*/ 28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4" h="393">
                  <a:moveTo>
                    <a:pt x="37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3"/>
                    <a:pt x="11" y="393"/>
                    <a:pt x="24" y="393"/>
                  </a:cubicBezTo>
                  <a:cubicBezTo>
                    <a:pt x="370" y="393"/>
                    <a:pt x="370" y="393"/>
                    <a:pt x="370" y="393"/>
                  </a:cubicBezTo>
                  <a:cubicBezTo>
                    <a:pt x="383" y="393"/>
                    <a:pt x="394" y="383"/>
                    <a:pt x="394" y="370"/>
                  </a:cubicBezTo>
                  <a:cubicBezTo>
                    <a:pt x="394" y="23"/>
                    <a:pt x="394" y="23"/>
                    <a:pt x="394" y="23"/>
                  </a:cubicBezTo>
                  <a:cubicBezTo>
                    <a:pt x="394" y="10"/>
                    <a:pt x="383" y="0"/>
                    <a:pt x="370" y="0"/>
                  </a:cubicBezTo>
                  <a:close/>
                  <a:moveTo>
                    <a:pt x="111" y="283"/>
                  </a:moveTo>
                  <a:cubicBezTo>
                    <a:pt x="111" y="110"/>
                    <a:pt x="111" y="110"/>
                    <a:pt x="111" y="110"/>
                  </a:cubicBezTo>
                  <a:cubicBezTo>
                    <a:pt x="283" y="110"/>
                    <a:pt x="283" y="110"/>
                    <a:pt x="283" y="110"/>
                  </a:cubicBezTo>
                  <a:cubicBezTo>
                    <a:pt x="283" y="283"/>
                    <a:pt x="283" y="283"/>
                    <a:pt x="283" y="283"/>
                  </a:cubicBezTo>
                  <a:lnTo>
                    <a:pt x="111" y="283"/>
                  </a:lnTo>
                  <a:close/>
                  <a:moveTo>
                    <a:pt x="111" y="283"/>
                  </a:moveTo>
                  <a:cubicBezTo>
                    <a:pt x="111" y="283"/>
                    <a:pt x="111" y="283"/>
                    <a:pt x="111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</p:grpSp>
      <p:pic>
        <p:nvPicPr>
          <p:cNvPr id="1027" name="Picture 3">
            <a:extLst>
              <a:ext uri="{FF2B5EF4-FFF2-40B4-BE49-F238E27FC236}">
                <a16:creationId xmlns:a16="http://schemas.microsoft.com/office/drawing/2014/main" id="{EF79A61A-3324-25F8-E8F4-61171311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1581935"/>
            <a:ext cx="3348036" cy="28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47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BFF67-1AD5-8B35-1540-ADEED677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B44B6D-7E6E-CF91-4EEC-CC5C7398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Rólam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E8D899-CA8A-D429-FAB8-722CB4FAF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Viczián István</a:t>
            </a:r>
          </a:p>
          <a:p>
            <a:r>
              <a:rPr lang="hu-HU" dirty="0"/>
              <a:t>Training360 vezető oktató</a:t>
            </a:r>
          </a:p>
          <a:p>
            <a:r>
              <a:rPr lang="en-US" dirty="0" err="1"/>
              <a:t>istvan.viczian</a:t>
            </a:r>
            <a:r>
              <a:rPr lang="en-US" dirty="0"/>
              <a:t> a training360.com </a:t>
            </a:r>
            <a:r>
              <a:rPr lang="en-US" dirty="0" err="1"/>
              <a:t>domainen</a:t>
            </a:r>
            <a:endParaRPr lang="en-US" dirty="0"/>
          </a:p>
          <a:p>
            <a:r>
              <a:rPr lang="hu-HU" dirty="0"/>
              <a:t>2001-től Java fejlesztő, </a:t>
            </a:r>
            <a:r>
              <a:rPr lang="hu-HU" dirty="0" err="1"/>
              <a:t>architect</a:t>
            </a:r>
            <a:r>
              <a:rPr lang="hu-HU" dirty="0"/>
              <a:t>, vezető oktató, mentor</a:t>
            </a:r>
          </a:p>
          <a:p>
            <a:r>
              <a:rPr lang="hu-HU" dirty="0"/>
              <a:t>2002-től magyar nyelvű Java blog: </a:t>
            </a:r>
            <a:r>
              <a:rPr lang="hu-HU" dirty="0" err="1"/>
              <a:t>JTechLog</a:t>
            </a:r>
            <a:r>
              <a:rPr lang="hu-HU" dirty="0"/>
              <a:t> (</a:t>
            </a:r>
            <a:r>
              <a:rPr lang="hu-HU" dirty="0">
                <a:hlinkClick r:id="rId3"/>
              </a:rPr>
              <a:t>https://www.jtechlog.hu/</a:t>
            </a:r>
            <a:r>
              <a:rPr lang="hu-HU" dirty="0"/>
              <a:t>)</a:t>
            </a:r>
          </a:p>
          <a:p>
            <a:r>
              <a:rPr lang="hu-HU" dirty="0"/>
              <a:t>Főbb érdeklődési területek: Java újdonságok, </a:t>
            </a:r>
            <a:r>
              <a:rPr lang="hu-HU" dirty="0" err="1"/>
              <a:t>Clean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, DDD, BDD, JPA, Spring, Microservice, Python, CI/CD, tesztautomatizálás</a:t>
            </a:r>
          </a:p>
          <a:p>
            <a:endParaRPr lang="hu-HU" dirty="0"/>
          </a:p>
          <a:p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BA449E4-FA2F-EF62-C929-3A5394AA432E}"/>
              </a:ext>
            </a:extLst>
          </p:cNvPr>
          <p:cNvGrpSpPr/>
          <p:nvPr/>
        </p:nvGrpSpPr>
        <p:grpSpPr>
          <a:xfrm>
            <a:off x="427449" y="548799"/>
            <a:ext cx="658400" cy="584780"/>
            <a:chOff x="542923" y="500064"/>
            <a:chExt cx="255588" cy="227011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3CA0220-DD11-4CF0-9E0F-95B83ED79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3" y="500064"/>
              <a:ext cx="58738" cy="58737"/>
            </a:xfrm>
            <a:custGeom>
              <a:avLst/>
              <a:gdLst>
                <a:gd name="T0" fmla="*/ 370 w 394"/>
                <a:gd name="T1" fmla="*/ 0 h 394"/>
                <a:gd name="T2" fmla="*/ 24 w 394"/>
                <a:gd name="T3" fmla="*/ 0 h 394"/>
                <a:gd name="T4" fmla="*/ 0 w 394"/>
                <a:gd name="T5" fmla="*/ 24 h 394"/>
                <a:gd name="T6" fmla="*/ 0 w 394"/>
                <a:gd name="T7" fmla="*/ 370 h 394"/>
                <a:gd name="T8" fmla="*/ 24 w 394"/>
                <a:gd name="T9" fmla="*/ 394 h 394"/>
                <a:gd name="T10" fmla="*/ 370 w 394"/>
                <a:gd name="T11" fmla="*/ 394 h 394"/>
                <a:gd name="T12" fmla="*/ 394 w 394"/>
                <a:gd name="T13" fmla="*/ 370 h 394"/>
                <a:gd name="T14" fmla="*/ 394 w 394"/>
                <a:gd name="T15" fmla="*/ 24 h 394"/>
                <a:gd name="T16" fmla="*/ 370 w 394"/>
                <a:gd name="T17" fmla="*/ 0 h 394"/>
                <a:gd name="T18" fmla="*/ 111 w 394"/>
                <a:gd name="T19" fmla="*/ 283 h 394"/>
                <a:gd name="T20" fmla="*/ 111 w 394"/>
                <a:gd name="T21" fmla="*/ 111 h 394"/>
                <a:gd name="T22" fmla="*/ 283 w 394"/>
                <a:gd name="T23" fmla="*/ 111 h 394"/>
                <a:gd name="T24" fmla="*/ 283 w 394"/>
                <a:gd name="T25" fmla="*/ 283 h 394"/>
                <a:gd name="T26" fmla="*/ 111 w 394"/>
                <a:gd name="T27" fmla="*/ 283 h 394"/>
                <a:gd name="T28" fmla="*/ 111 w 394"/>
                <a:gd name="T29" fmla="*/ 283 h 394"/>
                <a:gd name="T30" fmla="*/ 111 w 394"/>
                <a:gd name="T31" fmla="*/ 28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4" h="394">
                  <a:moveTo>
                    <a:pt x="37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3"/>
                    <a:pt x="11" y="394"/>
                    <a:pt x="24" y="394"/>
                  </a:cubicBezTo>
                  <a:cubicBezTo>
                    <a:pt x="370" y="394"/>
                    <a:pt x="370" y="394"/>
                    <a:pt x="370" y="394"/>
                  </a:cubicBezTo>
                  <a:cubicBezTo>
                    <a:pt x="383" y="394"/>
                    <a:pt x="394" y="383"/>
                    <a:pt x="394" y="370"/>
                  </a:cubicBezTo>
                  <a:cubicBezTo>
                    <a:pt x="394" y="24"/>
                    <a:pt x="394" y="24"/>
                    <a:pt x="394" y="24"/>
                  </a:cubicBezTo>
                  <a:cubicBezTo>
                    <a:pt x="394" y="11"/>
                    <a:pt x="383" y="0"/>
                    <a:pt x="370" y="0"/>
                  </a:cubicBezTo>
                  <a:close/>
                  <a:moveTo>
                    <a:pt x="111" y="283"/>
                  </a:moveTo>
                  <a:cubicBezTo>
                    <a:pt x="111" y="111"/>
                    <a:pt x="111" y="111"/>
                    <a:pt x="111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283"/>
                    <a:pt x="283" y="283"/>
                    <a:pt x="283" y="283"/>
                  </a:cubicBezTo>
                  <a:lnTo>
                    <a:pt x="111" y="283"/>
                  </a:lnTo>
                  <a:close/>
                  <a:moveTo>
                    <a:pt x="111" y="283"/>
                  </a:moveTo>
                  <a:cubicBezTo>
                    <a:pt x="111" y="283"/>
                    <a:pt x="111" y="283"/>
                    <a:pt x="111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7C56E8C-7B56-AE92-663F-DDC3BC5DD6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3" y="584201"/>
              <a:ext cx="58738" cy="58737"/>
            </a:xfrm>
            <a:custGeom>
              <a:avLst/>
              <a:gdLst>
                <a:gd name="T0" fmla="*/ 370 w 394"/>
                <a:gd name="T1" fmla="*/ 0 h 393"/>
                <a:gd name="T2" fmla="*/ 24 w 394"/>
                <a:gd name="T3" fmla="*/ 0 h 393"/>
                <a:gd name="T4" fmla="*/ 0 w 394"/>
                <a:gd name="T5" fmla="*/ 23 h 393"/>
                <a:gd name="T6" fmla="*/ 0 w 394"/>
                <a:gd name="T7" fmla="*/ 370 h 393"/>
                <a:gd name="T8" fmla="*/ 24 w 394"/>
                <a:gd name="T9" fmla="*/ 393 h 393"/>
                <a:gd name="T10" fmla="*/ 370 w 394"/>
                <a:gd name="T11" fmla="*/ 393 h 393"/>
                <a:gd name="T12" fmla="*/ 394 w 394"/>
                <a:gd name="T13" fmla="*/ 370 h 393"/>
                <a:gd name="T14" fmla="*/ 394 w 394"/>
                <a:gd name="T15" fmla="*/ 23 h 393"/>
                <a:gd name="T16" fmla="*/ 370 w 394"/>
                <a:gd name="T17" fmla="*/ 0 h 393"/>
                <a:gd name="T18" fmla="*/ 111 w 394"/>
                <a:gd name="T19" fmla="*/ 283 h 393"/>
                <a:gd name="T20" fmla="*/ 111 w 394"/>
                <a:gd name="T21" fmla="*/ 110 h 393"/>
                <a:gd name="T22" fmla="*/ 283 w 394"/>
                <a:gd name="T23" fmla="*/ 110 h 393"/>
                <a:gd name="T24" fmla="*/ 283 w 394"/>
                <a:gd name="T25" fmla="*/ 283 h 393"/>
                <a:gd name="T26" fmla="*/ 111 w 394"/>
                <a:gd name="T27" fmla="*/ 283 h 393"/>
                <a:gd name="T28" fmla="*/ 111 w 394"/>
                <a:gd name="T29" fmla="*/ 283 h 393"/>
                <a:gd name="T30" fmla="*/ 111 w 394"/>
                <a:gd name="T31" fmla="*/ 28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4" h="393">
                  <a:moveTo>
                    <a:pt x="37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3"/>
                    <a:pt x="11" y="393"/>
                    <a:pt x="24" y="393"/>
                  </a:cubicBezTo>
                  <a:cubicBezTo>
                    <a:pt x="370" y="393"/>
                    <a:pt x="370" y="393"/>
                    <a:pt x="370" y="393"/>
                  </a:cubicBezTo>
                  <a:cubicBezTo>
                    <a:pt x="383" y="393"/>
                    <a:pt x="394" y="383"/>
                    <a:pt x="394" y="370"/>
                  </a:cubicBezTo>
                  <a:cubicBezTo>
                    <a:pt x="394" y="23"/>
                    <a:pt x="394" y="23"/>
                    <a:pt x="394" y="23"/>
                  </a:cubicBezTo>
                  <a:cubicBezTo>
                    <a:pt x="394" y="10"/>
                    <a:pt x="383" y="0"/>
                    <a:pt x="370" y="0"/>
                  </a:cubicBezTo>
                  <a:close/>
                  <a:moveTo>
                    <a:pt x="111" y="283"/>
                  </a:moveTo>
                  <a:cubicBezTo>
                    <a:pt x="111" y="110"/>
                    <a:pt x="111" y="110"/>
                    <a:pt x="111" y="110"/>
                  </a:cubicBezTo>
                  <a:cubicBezTo>
                    <a:pt x="283" y="110"/>
                    <a:pt x="283" y="110"/>
                    <a:pt x="283" y="110"/>
                  </a:cubicBezTo>
                  <a:cubicBezTo>
                    <a:pt x="283" y="283"/>
                    <a:pt x="283" y="283"/>
                    <a:pt x="283" y="283"/>
                  </a:cubicBezTo>
                  <a:lnTo>
                    <a:pt x="111" y="283"/>
                  </a:lnTo>
                  <a:close/>
                  <a:moveTo>
                    <a:pt x="111" y="283"/>
                  </a:moveTo>
                  <a:cubicBezTo>
                    <a:pt x="111" y="283"/>
                    <a:pt x="111" y="283"/>
                    <a:pt x="111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5BF66D9-47C3-8A06-D4A0-2B05E2430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997" y="681039"/>
              <a:ext cx="163513" cy="31750"/>
            </a:xfrm>
            <a:custGeom>
              <a:avLst/>
              <a:gdLst>
                <a:gd name="T0" fmla="*/ 1096 w 1113"/>
                <a:gd name="T1" fmla="*/ 0 h 216"/>
                <a:gd name="T2" fmla="*/ 18 w 1113"/>
                <a:gd name="T3" fmla="*/ 0 h 216"/>
                <a:gd name="T4" fmla="*/ 0 w 1113"/>
                <a:gd name="T5" fmla="*/ 18 h 216"/>
                <a:gd name="T6" fmla="*/ 0 w 1113"/>
                <a:gd name="T7" fmla="*/ 199 h 216"/>
                <a:gd name="T8" fmla="*/ 18 w 1113"/>
                <a:gd name="T9" fmla="*/ 216 h 216"/>
                <a:gd name="T10" fmla="*/ 1096 w 1113"/>
                <a:gd name="T11" fmla="*/ 216 h 216"/>
                <a:gd name="T12" fmla="*/ 1113 w 1113"/>
                <a:gd name="T13" fmla="*/ 199 h 216"/>
                <a:gd name="T14" fmla="*/ 1113 w 1113"/>
                <a:gd name="T15" fmla="*/ 18 h 216"/>
                <a:gd name="T16" fmla="*/ 1096 w 1113"/>
                <a:gd name="T17" fmla="*/ 0 h 216"/>
                <a:gd name="T18" fmla="*/ 1096 w 1113"/>
                <a:gd name="T19" fmla="*/ 0 h 216"/>
                <a:gd name="T20" fmla="*/ 1096 w 1113"/>
                <a:gd name="T2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3" h="216">
                  <a:moveTo>
                    <a:pt x="109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9"/>
                    <a:pt x="8" y="216"/>
                    <a:pt x="18" y="216"/>
                  </a:cubicBezTo>
                  <a:cubicBezTo>
                    <a:pt x="1096" y="216"/>
                    <a:pt x="1096" y="216"/>
                    <a:pt x="1096" y="216"/>
                  </a:cubicBezTo>
                  <a:cubicBezTo>
                    <a:pt x="1105" y="216"/>
                    <a:pt x="1113" y="209"/>
                    <a:pt x="1113" y="199"/>
                  </a:cubicBezTo>
                  <a:cubicBezTo>
                    <a:pt x="1113" y="18"/>
                    <a:pt x="1113" y="18"/>
                    <a:pt x="1113" y="18"/>
                  </a:cubicBezTo>
                  <a:cubicBezTo>
                    <a:pt x="1113" y="8"/>
                    <a:pt x="1105" y="0"/>
                    <a:pt x="1096" y="0"/>
                  </a:cubicBezTo>
                  <a:close/>
                  <a:moveTo>
                    <a:pt x="1096" y="0"/>
                  </a:moveTo>
                  <a:cubicBezTo>
                    <a:pt x="1096" y="0"/>
                    <a:pt x="1096" y="0"/>
                    <a:pt x="10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A1F27D7-4F2F-009B-2D05-8011919553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997" y="596901"/>
              <a:ext cx="163513" cy="31750"/>
            </a:xfrm>
            <a:custGeom>
              <a:avLst/>
              <a:gdLst>
                <a:gd name="T0" fmla="*/ 18 w 1113"/>
                <a:gd name="T1" fmla="*/ 216 h 216"/>
                <a:gd name="T2" fmla="*/ 1096 w 1113"/>
                <a:gd name="T3" fmla="*/ 216 h 216"/>
                <a:gd name="T4" fmla="*/ 1113 w 1113"/>
                <a:gd name="T5" fmla="*/ 198 h 216"/>
                <a:gd name="T6" fmla="*/ 1113 w 1113"/>
                <a:gd name="T7" fmla="*/ 17 h 216"/>
                <a:gd name="T8" fmla="*/ 1096 w 1113"/>
                <a:gd name="T9" fmla="*/ 0 h 216"/>
                <a:gd name="T10" fmla="*/ 18 w 1113"/>
                <a:gd name="T11" fmla="*/ 0 h 216"/>
                <a:gd name="T12" fmla="*/ 0 w 1113"/>
                <a:gd name="T13" fmla="*/ 17 h 216"/>
                <a:gd name="T14" fmla="*/ 0 w 1113"/>
                <a:gd name="T15" fmla="*/ 198 h 216"/>
                <a:gd name="T16" fmla="*/ 18 w 1113"/>
                <a:gd name="T17" fmla="*/ 216 h 216"/>
                <a:gd name="T18" fmla="*/ 18 w 1113"/>
                <a:gd name="T19" fmla="*/ 216 h 216"/>
                <a:gd name="T20" fmla="*/ 18 w 1113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3" h="216">
                  <a:moveTo>
                    <a:pt x="18" y="216"/>
                  </a:moveTo>
                  <a:cubicBezTo>
                    <a:pt x="1096" y="216"/>
                    <a:pt x="1096" y="216"/>
                    <a:pt x="1096" y="216"/>
                  </a:cubicBezTo>
                  <a:cubicBezTo>
                    <a:pt x="1105" y="216"/>
                    <a:pt x="1113" y="208"/>
                    <a:pt x="1113" y="198"/>
                  </a:cubicBezTo>
                  <a:cubicBezTo>
                    <a:pt x="1113" y="17"/>
                    <a:pt x="1113" y="17"/>
                    <a:pt x="1113" y="17"/>
                  </a:cubicBezTo>
                  <a:cubicBezTo>
                    <a:pt x="1113" y="7"/>
                    <a:pt x="1105" y="0"/>
                    <a:pt x="109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8"/>
                    <a:pt x="8" y="216"/>
                    <a:pt x="18" y="216"/>
                  </a:cubicBezTo>
                  <a:close/>
                  <a:moveTo>
                    <a:pt x="18" y="216"/>
                  </a:moveTo>
                  <a:cubicBezTo>
                    <a:pt x="18" y="216"/>
                    <a:pt x="18" y="216"/>
                    <a:pt x="18" y="2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6EDC4C-008C-68F4-279C-35E3A6B75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998" y="512763"/>
              <a:ext cx="163513" cy="31750"/>
            </a:xfrm>
            <a:custGeom>
              <a:avLst/>
              <a:gdLst>
                <a:gd name="T0" fmla="*/ 18 w 1113"/>
                <a:gd name="T1" fmla="*/ 216 h 216"/>
                <a:gd name="T2" fmla="*/ 1096 w 1113"/>
                <a:gd name="T3" fmla="*/ 216 h 216"/>
                <a:gd name="T4" fmla="*/ 1113 w 1113"/>
                <a:gd name="T5" fmla="*/ 199 h 216"/>
                <a:gd name="T6" fmla="*/ 1113 w 1113"/>
                <a:gd name="T7" fmla="*/ 17 h 216"/>
                <a:gd name="T8" fmla="*/ 1096 w 1113"/>
                <a:gd name="T9" fmla="*/ 0 h 216"/>
                <a:gd name="T10" fmla="*/ 18 w 1113"/>
                <a:gd name="T11" fmla="*/ 0 h 216"/>
                <a:gd name="T12" fmla="*/ 0 w 1113"/>
                <a:gd name="T13" fmla="*/ 17 h 216"/>
                <a:gd name="T14" fmla="*/ 0 w 1113"/>
                <a:gd name="T15" fmla="*/ 199 h 216"/>
                <a:gd name="T16" fmla="*/ 18 w 1113"/>
                <a:gd name="T17" fmla="*/ 216 h 216"/>
                <a:gd name="T18" fmla="*/ 18 w 1113"/>
                <a:gd name="T19" fmla="*/ 216 h 216"/>
                <a:gd name="T20" fmla="*/ 18 w 1113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3" h="216">
                  <a:moveTo>
                    <a:pt x="18" y="216"/>
                  </a:moveTo>
                  <a:cubicBezTo>
                    <a:pt x="1096" y="216"/>
                    <a:pt x="1096" y="216"/>
                    <a:pt x="1096" y="216"/>
                  </a:cubicBezTo>
                  <a:cubicBezTo>
                    <a:pt x="1105" y="216"/>
                    <a:pt x="1113" y="208"/>
                    <a:pt x="1113" y="199"/>
                  </a:cubicBezTo>
                  <a:cubicBezTo>
                    <a:pt x="1113" y="17"/>
                    <a:pt x="1113" y="17"/>
                    <a:pt x="1113" y="17"/>
                  </a:cubicBezTo>
                  <a:cubicBezTo>
                    <a:pt x="1113" y="8"/>
                    <a:pt x="1105" y="0"/>
                    <a:pt x="109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8"/>
                    <a:pt x="8" y="216"/>
                    <a:pt x="18" y="216"/>
                  </a:cubicBezTo>
                  <a:close/>
                  <a:moveTo>
                    <a:pt x="18" y="216"/>
                  </a:moveTo>
                  <a:cubicBezTo>
                    <a:pt x="18" y="216"/>
                    <a:pt x="18" y="216"/>
                    <a:pt x="18" y="2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13539C6-307B-6DDC-2EFE-F28364669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5" y="669925"/>
              <a:ext cx="58738" cy="57150"/>
            </a:xfrm>
            <a:custGeom>
              <a:avLst/>
              <a:gdLst>
                <a:gd name="T0" fmla="*/ 370 w 394"/>
                <a:gd name="T1" fmla="*/ 0 h 393"/>
                <a:gd name="T2" fmla="*/ 24 w 394"/>
                <a:gd name="T3" fmla="*/ 0 h 393"/>
                <a:gd name="T4" fmla="*/ 0 w 394"/>
                <a:gd name="T5" fmla="*/ 23 h 393"/>
                <a:gd name="T6" fmla="*/ 0 w 394"/>
                <a:gd name="T7" fmla="*/ 370 h 393"/>
                <a:gd name="T8" fmla="*/ 24 w 394"/>
                <a:gd name="T9" fmla="*/ 393 h 393"/>
                <a:gd name="T10" fmla="*/ 370 w 394"/>
                <a:gd name="T11" fmla="*/ 393 h 393"/>
                <a:gd name="T12" fmla="*/ 394 w 394"/>
                <a:gd name="T13" fmla="*/ 370 h 393"/>
                <a:gd name="T14" fmla="*/ 394 w 394"/>
                <a:gd name="T15" fmla="*/ 23 h 393"/>
                <a:gd name="T16" fmla="*/ 370 w 394"/>
                <a:gd name="T17" fmla="*/ 0 h 393"/>
                <a:gd name="T18" fmla="*/ 111 w 394"/>
                <a:gd name="T19" fmla="*/ 283 h 393"/>
                <a:gd name="T20" fmla="*/ 111 w 394"/>
                <a:gd name="T21" fmla="*/ 110 h 393"/>
                <a:gd name="T22" fmla="*/ 283 w 394"/>
                <a:gd name="T23" fmla="*/ 110 h 393"/>
                <a:gd name="T24" fmla="*/ 283 w 394"/>
                <a:gd name="T25" fmla="*/ 283 h 393"/>
                <a:gd name="T26" fmla="*/ 111 w 394"/>
                <a:gd name="T27" fmla="*/ 283 h 393"/>
                <a:gd name="T28" fmla="*/ 111 w 394"/>
                <a:gd name="T29" fmla="*/ 283 h 393"/>
                <a:gd name="T30" fmla="*/ 111 w 394"/>
                <a:gd name="T31" fmla="*/ 28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4" h="393">
                  <a:moveTo>
                    <a:pt x="37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3"/>
                    <a:pt x="11" y="393"/>
                    <a:pt x="24" y="393"/>
                  </a:cubicBezTo>
                  <a:cubicBezTo>
                    <a:pt x="370" y="393"/>
                    <a:pt x="370" y="393"/>
                    <a:pt x="370" y="393"/>
                  </a:cubicBezTo>
                  <a:cubicBezTo>
                    <a:pt x="383" y="393"/>
                    <a:pt x="394" y="383"/>
                    <a:pt x="394" y="370"/>
                  </a:cubicBezTo>
                  <a:cubicBezTo>
                    <a:pt x="394" y="23"/>
                    <a:pt x="394" y="23"/>
                    <a:pt x="394" y="23"/>
                  </a:cubicBezTo>
                  <a:cubicBezTo>
                    <a:pt x="394" y="10"/>
                    <a:pt x="383" y="0"/>
                    <a:pt x="370" y="0"/>
                  </a:cubicBezTo>
                  <a:close/>
                  <a:moveTo>
                    <a:pt x="111" y="283"/>
                  </a:moveTo>
                  <a:cubicBezTo>
                    <a:pt x="111" y="110"/>
                    <a:pt x="111" y="110"/>
                    <a:pt x="111" y="110"/>
                  </a:cubicBezTo>
                  <a:cubicBezTo>
                    <a:pt x="283" y="110"/>
                    <a:pt x="283" y="110"/>
                    <a:pt x="283" y="110"/>
                  </a:cubicBezTo>
                  <a:cubicBezTo>
                    <a:pt x="283" y="283"/>
                    <a:pt x="283" y="283"/>
                    <a:pt x="283" y="283"/>
                  </a:cubicBezTo>
                  <a:lnTo>
                    <a:pt x="111" y="283"/>
                  </a:lnTo>
                  <a:close/>
                  <a:moveTo>
                    <a:pt x="111" y="283"/>
                  </a:moveTo>
                  <a:cubicBezTo>
                    <a:pt x="111" y="283"/>
                    <a:pt x="111" y="283"/>
                    <a:pt x="111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</p:grpSp>
      <p:pic>
        <p:nvPicPr>
          <p:cNvPr id="12" name="Kép 11">
            <a:extLst>
              <a:ext uri="{FF2B5EF4-FFF2-40B4-BE49-F238E27FC236}">
                <a16:creationId xmlns:a16="http://schemas.microsoft.com/office/drawing/2014/main" id="{F5CA3A00-EBF5-0D48-BA6E-C6AEB8B18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244" y="1537963"/>
            <a:ext cx="2971800" cy="2971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18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F2CB5D-1030-2DEE-82C2-EA4636EC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Miről lesz szó?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A03863-E0AF-D6A7-0ACA-CEED1F5D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Spring AI</a:t>
            </a:r>
          </a:p>
          <a:p>
            <a:r>
              <a:rPr lang="hu-HU" dirty="0"/>
              <a:t>Chat </a:t>
            </a:r>
            <a:r>
              <a:rPr lang="hu-HU" dirty="0" err="1"/>
              <a:t>completion</a:t>
            </a:r>
            <a:endParaRPr lang="hu-HU" dirty="0"/>
          </a:p>
          <a:p>
            <a:r>
              <a:rPr lang="hu-HU" dirty="0"/>
              <a:t>RAG technika</a:t>
            </a:r>
          </a:p>
          <a:p>
            <a:r>
              <a:rPr lang="hu-HU" dirty="0"/>
              <a:t>MCP</a:t>
            </a:r>
          </a:p>
          <a:p>
            <a:r>
              <a:rPr lang="hu-HU" dirty="0"/>
              <a:t>Bevezető, </a:t>
            </a:r>
            <a:r>
              <a:rPr lang="hu-HU" dirty="0" err="1"/>
              <a:t>tutorial</a:t>
            </a:r>
            <a:r>
              <a:rPr lang="hu-HU" dirty="0"/>
              <a:t> jelleggel</a:t>
            </a:r>
          </a:p>
          <a:p>
            <a:r>
              <a:rPr lang="hu-HU" dirty="0"/>
              <a:t>Erősen technológiai fókusszal</a:t>
            </a:r>
          </a:p>
          <a:p>
            <a:r>
              <a:rPr lang="hu-HU" dirty="0"/>
              <a:t>Gyakorlati feladaton keresztül</a:t>
            </a:r>
          </a:p>
        </p:txBody>
      </p:sp>
    </p:spTree>
    <p:extLst>
      <p:ext uri="{BB962C8B-B14F-4D97-AF65-F5344CB8AC3E}">
        <p14:creationId xmlns:p14="http://schemas.microsoft.com/office/powerpoint/2010/main" val="352529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222680-4E43-68AD-38AD-BD161D49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Kérdések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91973C-CAEC-1F55-427B-EE97D7233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95" y="1572881"/>
            <a:ext cx="7783937" cy="5279333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https://ahaslides.com/NETA1</a:t>
            </a:r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AF0D6C-099A-BD5B-AD29-EDF624E2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90" y="2725355"/>
            <a:ext cx="2727516" cy="27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674EF5-AB72-0DE1-CB06-5428349E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Spring AI képzés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4DFE01-683E-49FF-1DDA-800E9825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Bevezetés</a:t>
            </a:r>
            <a:r>
              <a:rPr lang="en-US" dirty="0"/>
              <a:t> a Spring AI </a:t>
            </a:r>
            <a:r>
              <a:rPr lang="en-US" dirty="0" err="1"/>
              <a:t>használatába</a:t>
            </a:r>
            <a:endParaRPr lang="hu-HU" dirty="0"/>
          </a:p>
          <a:p>
            <a:r>
              <a:rPr lang="hu-HU" dirty="0"/>
              <a:t>2 napos, online képzés</a:t>
            </a:r>
          </a:p>
          <a:p>
            <a:r>
              <a:rPr lang="hu-HU" dirty="0"/>
              <a:t>2025. december 15.</a:t>
            </a:r>
          </a:p>
          <a:p>
            <a:r>
              <a:rPr lang="hu-HU" dirty="0"/>
              <a:t>10% kedvezmény</a:t>
            </a:r>
          </a:p>
          <a:p>
            <a:r>
              <a:rPr lang="hu-HU" dirty="0">
                <a:hlinkClick r:id="rId2"/>
              </a:rPr>
              <a:t>https://www.training360.com/bevezetes-a-spring-ai-hasznalataba-tanfolyam-java-springai</a:t>
            </a:r>
            <a:endParaRPr lang="hu-HU" dirty="0"/>
          </a:p>
          <a:p>
            <a:r>
              <a:rPr lang="hu-HU" dirty="0"/>
              <a:t>További Java tanfolyamaink</a:t>
            </a:r>
          </a:p>
          <a:p>
            <a:r>
              <a:rPr lang="hu-HU" dirty="0">
                <a:hlinkClick r:id="rId3"/>
              </a:rPr>
              <a:t>https://www.training360.com/java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15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E23D36-873C-0789-F593-FD12F24B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Következő </a:t>
            </a:r>
            <a:r>
              <a:rPr lang="hu-HU" dirty="0" err="1"/>
              <a:t>NETA.live</a:t>
            </a:r>
            <a:r>
              <a:rPr lang="hu-HU" dirty="0"/>
              <a:t> alkalom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7E9FC6-F760-5FA8-AAEE-D665F8BE2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Etckeeper</a:t>
            </a:r>
            <a:endParaRPr lang="hu-HU" dirty="0"/>
          </a:p>
          <a:p>
            <a:pPr lvl="1"/>
            <a:r>
              <a:rPr lang="hu-HU" dirty="0"/>
              <a:t>Linux rendszerben </a:t>
            </a:r>
          </a:p>
          <a:p>
            <a:pPr lvl="1"/>
            <a:r>
              <a:rPr lang="hu-HU" dirty="0"/>
              <a:t>Az /</a:t>
            </a:r>
            <a:r>
              <a:rPr lang="hu-HU" dirty="0" err="1"/>
              <a:t>etc</a:t>
            </a:r>
            <a:r>
              <a:rPr lang="hu-HU" dirty="0"/>
              <a:t> mappa verziókövetése</a:t>
            </a:r>
          </a:p>
          <a:p>
            <a:pPr lvl="1"/>
            <a:r>
              <a:rPr lang="hu-HU" dirty="0" err="1"/>
              <a:t>Gitben</a:t>
            </a:r>
            <a:endParaRPr lang="hu-HU" dirty="0"/>
          </a:p>
          <a:p>
            <a:pPr lvl="1"/>
            <a:r>
              <a:rPr lang="hu-HU" dirty="0"/>
              <a:t>Visszaállással</a:t>
            </a:r>
          </a:p>
          <a:p>
            <a:r>
              <a:rPr lang="hu-HU" dirty="0"/>
              <a:t>Kiss Norbert</a:t>
            </a:r>
          </a:p>
          <a:p>
            <a:r>
              <a:rPr lang="hu-HU" dirty="0"/>
              <a:t>2025. november 26-án 18:00 – 19:00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3397DB-F51F-7BE5-573C-5731CD0B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148" y="1581934"/>
            <a:ext cx="3659358" cy="315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97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ibolya, kék, Magenta, levendula látható&#10;&#10;Automatikusan generált leírás">
            <a:extLst>
              <a:ext uri="{FF2B5EF4-FFF2-40B4-BE49-F238E27FC236}">
                <a16:creationId xmlns:a16="http://schemas.microsoft.com/office/drawing/2014/main" id="{671FFF48-882A-F889-E9D8-1885B5439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7" t="13065" r="5141" b="698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AB164390-ADE9-740A-65BF-7308FF94FA6B}"/>
              </a:ext>
            </a:extLst>
          </p:cNvPr>
          <p:cNvGrpSpPr/>
          <p:nvPr/>
        </p:nvGrpSpPr>
        <p:grpSpPr>
          <a:xfrm>
            <a:off x="1554352" y="2540097"/>
            <a:ext cx="1595640" cy="1733224"/>
            <a:chOff x="1490982" y="2540097"/>
            <a:chExt cx="1595640" cy="1733224"/>
          </a:xfrm>
        </p:grpSpPr>
        <p:sp>
          <p:nvSpPr>
            <p:cNvPr id="23" name="Szabadkézi sokszög: alakzat 22">
              <a:extLst>
                <a:ext uri="{FF2B5EF4-FFF2-40B4-BE49-F238E27FC236}">
                  <a16:creationId xmlns:a16="http://schemas.microsoft.com/office/drawing/2014/main" id="{D015728D-FAB1-4103-2CD2-92D24490467F}"/>
                </a:ext>
              </a:extLst>
            </p:cNvPr>
            <p:cNvSpPr/>
            <p:nvPr/>
          </p:nvSpPr>
          <p:spPr>
            <a:xfrm>
              <a:off x="1514232" y="2608573"/>
              <a:ext cx="1459327" cy="1641176"/>
            </a:xfrm>
            <a:custGeom>
              <a:avLst/>
              <a:gdLst>
                <a:gd name="connsiteX0" fmla="*/ 1130625 w 1459327"/>
                <a:gd name="connsiteY0" fmla="*/ 498563 h 1641176"/>
                <a:gd name="connsiteX1" fmla="*/ 1348088 w 1459327"/>
                <a:gd name="connsiteY1" fmla="*/ 632597 h 1641176"/>
                <a:gd name="connsiteX2" fmla="*/ 1440180 w 1459327"/>
                <a:gd name="connsiteY2" fmla="*/ 729247 h 1641176"/>
                <a:gd name="connsiteX3" fmla="*/ 1440180 w 1459327"/>
                <a:gd name="connsiteY3" fmla="*/ 911606 h 1641176"/>
                <a:gd name="connsiteX4" fmla="*/ 1348088 w 1459327"/>
                <a:gd name="connsiteY4" fmla="*/ 1008256 h 1641176"/>
                <a:gd name="connsiteX5" fmla="*/ 1130625 w 1459327"/>
                <a:gd name="connsiteY5" fmla="*/ 1142290 h 1641176"/>
                <a:gd name="connsiteX6" fmla="*/ 548445 w 1459327"/>
                <a:gd name="connsiteY6" fmla="*/ 1483757 h 1641176"/>
                <a:gd name="connsiteX7" fmla="*/ 325511 w 1459327"/>
                <a:gd name="connsiteY7" fmla="*/ 1607762 h 1641176"/>
                <a:gd name="connsiteX8" fmla="*/ 197404 w 1459327"/>
                <a:gd name="connsiteY8" fmla="*/ 1640586 h 1641176"/>
                <a:gd name="connsiteX9" fmla="*/ 42398 w 1459327"/>
                <a:gd name="connsiteY9" fmla="*/ 1549863 h 1641176"/>
                <a:gd name="connsiteX10" fmla="*/ 5927 w 1459327"/>
                <a:gd name="connsiteY10" fmla="*/ 1420388 h 1641176"/>
                <a:gd name="connsiteX11" fmla="*/ 0 w 1459327"/>
                <a:gd name="connsiteY11" fmla="*/ 1162350 h 1641176"/>
                <a:gd name="connsiteX12" fmla="*/ 0 w 1459327"/>
                <a:gd name="connsiteY12" fmla="*/ 478960 h 1641176"/>
                <a:gd name="connsiteX13" fmla="*/ 5927 w 1459327"/>
                <a:gd name="connsiteY13" fmla="*/ 220922 h 1641176"/>
                <a:gd name="connsiteX14" fmla="*/ 42398 w 1459327"/>
                <a:gd name="connsiteY14" fmla="*/ 91447 h 1641176"/>
                <a:gd name="connsiteX15" fmla="*/ 197404 w 1459327"/>
                <a:gd name="connsiteY15" fmla="*/ 723 h 1641176"/>
                <a:gd name="connsiteX16" fmla="*/ 325511 w 1459327"/>
                <a:gd name="connsiteY16" fmla="*/ 33548 h 1641176"/>
                <a:gd name="connsiteX17" fmla="*/ 548445 w 1459327"/>
                <a:gd name="connsiteY17" fmla="*/ 157552 h 1641176"/>
                <a:gd name="connsiteX18" fmla="*/ 1130625 w 1459327"/>
                <a:gd name="connsiteY18" fmla="*/ 499019 h 164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59327" h="1641176">
                  <a:moveTo>
                    <a:pt x="1130625" y="498563"/>
                  </a:moveTo>
                  <a:cubicBezTo>
                    <a:pt x="1226364" y="554638"/>
                    <a:pt x="1297028" y="596125"/>
                    <a:pt x="1348088" y="632597"/>
                  </a:cubicBezTo>
                  <a:cubicBezTo>
                    <a:pt x="1398693" y="669069"/>
                    <a:pt x="1426503" y="698246"/>
                    <a:pt x="1440180" y="729247"/>
                  </a:cubicBezTo>
                  <a:cubicBezTo>
                    <a:pt x="1465710" y="787146"/>
                    <a:pt x="1465710" y="853251"/>
                    <a:pt x="1440180" y="911606"/>
                  </a:cubicBezTo>
                  <a:cubicBezTo>
                    <a:pt x="1426503" y="942607"/>
                    <a:pt x="1398693" y="971785"/>
                    <a:pt x="1348088" y="1008256"/>
                  </a:cubicBezTo>
                  <a:cubicBezTo>
                    <a:pt x="1297484" y="1044728"/>
                    <a:pt x="1226820" y="1086215"/>
                    <a:pt x="1130625" y="1142290"/>
                  </a:cubicBezTo>
                  <a:lnTo>
                    <a:pt x="548445" y="1483757"/>
                  </a:lnTo>
                  <a:cubicBezTo>
                    <a:pt x="452706" y="1539833"/>
                    <a:pt x="382042" y="1581319"/>
                    <a:pt x="325511" y="1607762"/>
                  </a:cubicBezTo>
                  <a:cubicBezTo>
                    <a:pt x="268979" y="1634204"/>
                    <a:pt x="230228" y="1643778"/>
                    <a:pt x="197404" y="1640586"/>
                  </a:cubicBezTo>
                  <a:cubicBezTo>
                    <a:pt x="135402" y="1634204"/>
                    <a:pt x="79326" y="1600923"/>
                    <a:pt x="42398" y="1549863"/>
                  </a:cubicBezTo>
                  <a:cubicBezTo>
                    <a:pt x="22795" y="1522509"/>
                    <a:pt x="11853" y="1483302"/>
                    <a:pt x="5927" y="1420388"/>
                  </a:cubicBezTo>
                  <a:cubicBezTo>
                    <a:pt x="456" y="1357474"/>
                    <a:pt x="0" y="1274501"/>
                    <a:pt x="0" y="1162350"/>
                  </a:cubicBezTo>
                  <a:lnTo>
                    <a:pt x="0" y="478960"/>
                  </a:lnTo>
                  <a:cubicBezTo>
                    <a:pt x="0" y="366353"/>
                    <a:pt x="0" y="283835"/>
                    <a:pt x="5927" y="220922"/>
                  </a:cubicBezTo>
                  <a:cubicBezTo>
                    <a:pt x="11397" y="158008"/>
                    <a:pt x="22795" y="118801"/>
                    <a:pt x="42398" y="91447"/>
                  </a:cubicBezTo>
                  <a:cubicBezTo>
                    <a:pt x="78870" y="40386"/>
                    <a:pt x="135402" y="7106"/>
                    <a:pt x="197404" y="723"/>
                  </a:cubicBezTo>
                  <a:cubicBezTo>
                    <a:pt x="230228" y="-2924"/>
                    <a:pt x="268979" y="7106"/>
                    <a:pt x="325511" y="33548"/>
                  </a:cubicBezTo>
                  <a:cubicBezTo>
                    <a:pt x="382042" y="59990"/>
                    <a:pt x="452706" y="101476"/>
                    <a:pt x="548445" y="157552"/>
                  </a:cubicBezTo>
                  <a:lnTo>
                    <a:pt x="1130625" y="499019"/>
                  </a:lnTo>
                  <a:close/>
                </a:path>
              </a:pathLst>
            </a:custGeom>
            <a:gradFill>
              <a:gsLst>
                <a:gs pos="0">
                  <a:srgbClr val="61E5D8"/>
                </a:gs>
                <a:gs pos="50000">
                  <a:srgbClr val="5BBCDD"/>
                </a:gs>
                <a:gs pos="100000">
                  <a:srgbClr val="5593E2"/>
                </a:gs>
              </a:gsLst>
              <a:lin ang="17851357" scaled="1"/>
            </a:gra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4" name="Szabadkézi sokszög: alakzat 23">
              <a:extLst>
                <a:ext uri="{FF2B5EF4-FFF2-40B4-BE49-F238E27FC236}">
                  <a16:creationId xmlns:a16="http://schemas.microsoft.com/office/drawing/2014/main" id="{6B638042-902C-1865-9D0C-B88060D13203}"/>
                </a:ext>
              </a:extLst>
            </p:cNvPr>
            <p:cNvSpPr/>
            <p:nvPr/>
          </p:nvSpPr>
          <p:spPr>
            <a:xfrm>
              <a:off x="1514232" y="2608573"/>
              <a:ext cx="1459327" cy="1641176"/>
            </a:xfrm>
            <a:custGeom>
              <a:avLst/>
              <a:gdLst>
                <a:gd name="connsiteX0" fmla="*/ 1130625 w 1459327"/>
                <a:gd name="connsiteY0" fmla="*/ 498563 h 1641176"/>
                <a:gd name="connsiteX1" fmla="*/ 1348088 w 1459327"/>
                <a:gd name="connsiteY1" fmla="*/ 632597 h 1641176"/>
                <a:gd name="connsiteX2" fmla="*/ 1440180 w 1459327"/>
                <a:gd name="connsiteY2" fmla="*/ 729247 h 1641176"/>
                <a:gd name="connsiteX3" fmla="*/ 1440180 w 1459327"/>
                <a:gd name="connsiteY3" fmla="*/ 911606 h 1641176"/>
                <a:gd name="connsiteX4" fmla="*/ 1348088 w 1459327"/>
                <a:gd name="connsiteY4" fmla="*/ 1008256 h 1641176"/>
                <a:gd name="connsiteX5" fmla="*/ 1130625 w 1459327"/>
                <a:gd name="connsiteY5" fmla="*/ 1142290 h 1641176"/>
                <a:gd name="connsiteX6" fmla="*/ 548445 w 1459327"/>
                <a:gd name="connsiteY6" fmla="*/ 1483757 h 1641176"/>
                <a:gd name="connsiteX7" fmla="*/ 325511 w 1459327"/>
                <a:gd name="connsiteY7" fmla="*/ 1607762 h 1641176"/>
                <a:gd name="connsiteX8" fmla="*/ 197404 w 1459327"/>
                <a:gd name="connsiteY8" fmla="*/ 1640586 h 1641176"/>
                <a:gd name="connsiteX9" fmla="*/ 42398 w 1459327"/>
                <a:gd name="connsiteY9" fmla="*/ 1549863 h 1641176"/>
                <a:gd name="connsiteX10" fmla="*/ 5927 w 1459327"/>
                <a:gd name="connsiteY10" fmla="*/ 1420388 h 1641176"/>
                <a:gd name="connsiteX11" fmla="*/ 0 w 1459327"/>
                <a:gd name="connsiteY11" fmla="*/ 1162350 h 1641176"/>
                <a:gd name="connsiteX12" fmla="*/ 0 w 1459327"/>
                <a:gd name="connsiteY12" fmla="*/ 478960 h 1641176"/>
                <a:gd name="connsiteX13" fmla="*/ 5927 w 1459327"/>
                <a:gd name="connsiteY13" fmla="*/ 220922 h 1641176"/>
                <a:gd name="connsiteX14" fmla="*/ 42398 w 1459327"/>
                <a:gd name="connsiteY14" fmla="*/ 91447 h 1641176"/>
                <a:gd name="connsiteX15" fmla="*/ 197404 w 1459327"/>
                <a:gd name="connsiteY15" fmla="*/ 723 h 1641176"/>
                <a:gd name="connsiteX16" fmla="*/ 325511 w 1459327"/>
                <a:gd name="connsiteY16" fmla="*/ 33548 h 1641176"/>
                <a:gd name="connsiteX17" fmla="*/ 548445 w 1459327"/>
                <a:gd name="connsiteY17" fmla="*/ 157552 h 1641176"/>
                <a:gd name="connsiteX18" fmla="*/ 1130625 w 1459327"/>
                <a:gd name="connsiteY18" fmla="*/ 499019 h 164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59327" h="1641176">
                  <a:moveTo>
                    <a:pt x="1130625" y="498563"/>
                  </a:moveTo>
                  <a:cubicBezTo>
                    <a:pt x="1226364" y="554638"/>
                    <a:pt x="1297028" y="596125"/>
                    <a:pt x="1348088" y="632597"/>
                  </a:cubicBezTo>
                  <a:cubicBezTo>
                    <a:pt x="1398693" y="669069"/>
                    <a:pt x="1426503" y="698246"/>
                    <a:pt x="1440180" y="729247"/>
                  </a:cubicBezTo>
                  <a:cubicBezTo>
                    <a:pt x="1465710" y="787146"/>
                    <a:pt x="1465710" y="853251"/>
                    <a:pt x="1440180" y="911606"/>
                  </a:cubicBezTo>
                  <a:cubicBezTo>
                    <a:pt x="1426503" y="942607"/>
                    <a:pt x="1398693" y="971785"/>
                    <a:pt x="1348088" y="1008256"/>
                  </a:cubicBezTo>
                  <a:cubicBezTo>
                    <a:pt x="1297484" y="1044728"/>
                    <a:pt x="1226820" y="1086215"/>
                    <a:pt x="1130625" y="1142290"/>
                  </a:cubicBezTo>
                  <a:lnTo>
                    <a:pt x="548445" y="1483757"/>
                  </a:lnTo>
                  <a:cubicBezTo>
                    <a:pt x="452706" y="1539833"/>
                    <a:pt x="382042" y="1581319"/>
                    <a:pt x="325511" y="1607762"/>
                  </a:cubicBezTo>
                  <a:cubicBezTo>
                    <a:pt x="268979" y="1634204"/>
                    <a:pt x="230228" y="1643778"/>
                    <a:pt x="197404" y="1640586"/>
                  </a:cubicBezTo>
                  <a:cubicBezTo>
                    <a:pt x="135402" y="1634204"/>
                    <a:pt x="79326" y="1600923"/>
                    <a:pt x="42398" y="1549863"/>
                  </a:cubicBezTo>
                  <a:cubicBezTo>
                    <a:pt x="22795" y="1522509"/>
                    <a:pt x="11853" y="1483302"/>
                    <a:pt x="5927" y="1420388"/>
                  </a:cubicBezTo>
                  <a:cubicBezTo>
                    <a:pt x="456" y="1357474"/>
                    <a:pt x="0" y="1274501"/>
                    <a:pt x="0" y="1162350"/>
                  </a:cubicBezTo>
                  <a:lnTo>
                    <a:pt x="0" y="478960"/>
                  </a:lnTo>
                  <a:cubicBezTo>
                    <a:pt x="0" y="366353"/>
                    <a:pt x="0" y="283835"/>
                    <a:pt x="5927" y="220922"/>
                  </a:cubicBezTo>
                  <a:cubicBezTo>
                    <a:pt x="11397" y="158008"/>
                    <a:pt x="22795" y="118801"/>
                    <a:pt x="42398" y="91447"/>
                  </a:cubicBezTo>
                  <a:cubicBezTo>
                    <a:pt x="78870" y="40386"/>
                    <a:pt x="135402" y="7106"/>
                    <a:pt x="197404" y="723"/>
                  </a:cubicBezTo>
                  <a:cubicBezTo>
                    <a:pt x="230228" y="-2924"/>
                    <a:pt x="268979" y="7106"/>
                    <a:pt x="325511" y="33548"/>
                  </a:cubicBezTo>
                  <a:cubicBezTo>
                    <a:pt x="382042" y="59990"/>
                    <a:pt x="452706" y="101476"/>
                    <a:pt x="548445" y="157552"/>
                  </a:cubicBezTo>
                  <a:lnTo>
                    <a:pt x="1130625" y="499019"/>
                  </a:lnTo>
                  <a:close/>
                </a:path>
              </a:pathLst>
            </a:custGeom>
            <a:solidFill>
              <a:srgbClr val="A9F293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5" name="Szabadkézi sokszög: alakzat 24">
              <a:extLst>
                <a:ext uri="{FF2B5EF4-FFF2-40B4-BE49-F238E27FC236}">
                  <a16:creationId xmlns:a16="http://schemas.microsoft.com/office/drawing/2014/main" id="{0A21BF94-F893-DB3B-65C1-048AADA54B7B}"/>
                </a:ext>
              </a:extLst>
            </p:cNvPr>
            <p:cNvSpPr/>
            <p:nvPr/>
          </p:nvSpPr>
          <p:spPr>
            <a:xfrm>
              <a:off x="1514232" y="2608573"/>
              <a:ext cx="1459327" cy="1641176"/>
            </a:xfrm>
            <a:custGeom>
              <a:avLst/>
              <a:gdLst>
                <a:gd name="connsiteX0" fmla="*/ 1130625 w 1459327"/>
                <a:gd name="connsiteY0" fmla="*/ 498563 h 1641176"/>
                <a:gd name="connsiteX1" fmla="*/ 1348088 w 1459327"/>
                <a:gd name="connsiteY1" fmla="*/ 632597 h 1641176"/>
                <a:gd name="connsiteX2" fmla="*/ 1440180 w 1459327"/>
                <a:gd name="connsiteY2" fmla="*/ 729247 h 1641176"/>
                <a:gd name="connsiteX3" fmla="*/ 1440180 w 1459327"/>
                <a:gd name="connsiteY3" fmla="*/ 911606 h 1641176"/>
                <a:gd name="connsiteX4" fmla="*/ 1348088 w 1459327"/>
                <a:gd name="connsiteY4" fmla="*/ 1008256 h 1641176"/>
                <a:gd name="connsiteX5" fmla="*/ 1130625 w 1459327"/>
                <a:gd name="connsiteY5" fmla="*/ 1142290 h 1641176"/>
                <a:gd name="connsiteX6" fmla="*/ 548445 w 1459327"/>
                <a:gd name="connsiteY6" fmla="*/ 1483757 h 1641176"/>
                <a:gd name="connsiteX7" fmla="*/ 325511 w 1459327"/>
                <a:gd name="connsiteY7" fmla="*/ 1607762 h 1641176"/>
                <a:gd name="connsiteX8" fmla="*/ 197404 w 1459327"/>
                <a:gd name="connsiteY8" fmla="*/ 1640586 h 1641176"/>
                <a:gd name="connsiteX9" fmla="*/ 42398 w 1459327"/>
                <a:gd name="connsiteY9" fmla="*/ 1549863 h 1641176"/>
                <a:gd name="connsiteX10" fmla="*/ 5927 w 1459327"/>
                <a:gd name="connsiteY10" fmla="*/ 1420388 h 1641176"/>
                <a:gd name="connsiteX11" fmla="*/ 0 w 1459327"/>
                <a:gd name="connsiteY11" fmla="*/ 1162350 h 1641176"/>
                <a:gd name="connsiteX12" fmla="*/ 0 w 1459327"/>
                <a:gd name="connsiteY12" fmla="*/ 478960 h 1641176"/>
                <a:gd name="connsiteX13" fmla="*/ 5927 w 1459327"/>
                <a:gd name="connsiteY13" fmla="*/ 220922 h 1641176"/>
                <a:gd name="connsiteX14" fmla="*/ 42398 w 1459327"/>
                <a:gd name="connsiteY14" fmla="*/ 91447 h 1641176"/>
                <a:gd name="connsiteX15" fmla="*/ 197404 w 1459327"/>
                <a:gd name="connsiteY15" fmla="*/ 723 h 1641176"/>
                <a:gd name="connsiteX16" fmla="*/ 325511 w 1459327"/>
                <a:gd name="connsiteY16" fmla="*/ 33548 h 1641176"/>
                <a:gd name="connsiteX17" fmla="*/ 548445 w 1459327"/>
                <a:gd name="connsiteY17" fmla="*/ 157552 h 1641176"/>
                <a:gd name="connsiteX18" fmla="*/ 1130625 w 1459327"/>
                <a:gd name="connsiteY18" fmla="*/ 499019 h 164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59327" h="1641176">
                  <a:moveTo>
                    <a:pt x="1130625" y="498563"/>
                  </a:moveTo>
                  <a:cubicBezTo>
                    <a:pt x="1226364" y="554638"/>
                    <a:pt x="1297028" y="596125"/>
                    <a:pt x="1348088" y="632597"/>
                  </a:cubicBezTo>
                  <a:cubicBezTo>
                    <a:pt x="1398693" y="669069"/>
                    <a:pt x="1426503" y="698246"/>
                    <a:pt x="1440180" y="729247"/>
                  </a:cubicBezTo>
                  <a:cubicBezTo>
                    <a:pt x="1465710" y="787146"/>
                    <a:pt x="1465710" y="853251"/>
                    <a:pt x="1440180" y="911606"/>
                  </a:cubicBezTo>
                  <a:cubicBezTo>
                    <a:pt x="1426503" y="942607"/>
                    <a:pt x="1398693" y="971785"/>
                    <a:pt x="1348088" y="1008256"/>
                  </a:cubicBezTo>
                  <a:cubicBezTo>
                    <a:pt x="1297484" y="1044728"/>
                    <a:pt x="1226820" y="1086215"/>
                    <a:pt x="1130625" y="1142290"/>
                  </a:cubicBezTo>
                  <a:lnTo>
                    <a:pt x="548445" y="1483757"/>
                  </a:lnTo>
                  <a:cubicBezTo>
                    <a:pt x="452706" y="1539833"/>
                    <a:pt x="382042" y="1581319"/>
                    <a:pt x="325511" y="1607762"/>
                  </a:cubicBezTo>
                  <a:cubicBezTo>
                    <a:pt x="268979" y="1634204"/>
                    <a:pt x="230228" y="1643778"/>
                    <a:pt x="197404" y="1640586"/>
                  </a:cubicBezTo>
                  <a:cubicBezTo>
                    <a:pt x="135402" y="1634204"/>
                    <a:pt x="79326" y="1600923"/>
                    <a:pt x="42398" y="1549863"/>
                  </a:cubicBezTo>
                  <a:cubicBezTo>
                    <a:pt x="22795" y="1522509"/>
                    <a:pt x="11853" y="1483302"/>
                    <a:pt x="5927" y="1420388"/>
                  </a:cubicBezTo>
                  <a:cubicBezTo>
                    <a:pt x="456" y="1357474"/>
                    <a:pt x="0" y="1274501"/>
                    <a:pt x="0" y="1162350"/>
                  </a:cubicBezTo>
                  <a:lnTo>
                    <a:pt x="0" y="478960"/>
                  </a:lnTo>
                  <a:cubicBezTo>
                    <a:pt x="0" y="366353"/>
                    <a:pt x="0" y="283835"/>
                    <a:pt x="5927" y="220922"/>
                  </a:cubicBezTo>
                  <a:cubicBezTo>
                    <a:pt x="11397" y="158008"/>
                    <a:pt x="22795" y="118801"/>
                    <a:pt x="42398" y="91447"/>
                  </a:cubicBezTo>
                  <a:cubicBezTo>
                    <a:pt x="78870" y="40386"/>
                    <a:pt x="135402" y="7106"/>
                    <a:pt x="197404" y="723"/>
                  </a:cubicBezTo>
                  <a:cubicBezTo>
                    <a:pt x="230228" y="-2924"/>
                    <a:pt x="268979" y="7106"/>
                    <a:pt x="325511" y="33548"/>
                  </a:cubicBezTo>
                  <a:cubicBezTo>
                    <a:pt x="382042" y="59990"/>
                    <a:pt x="452706" y="101476"/>
                    <a:pt x="548445" y="157552"/>
                  </a:cubicBezTo>
                  <a:lnTo>
                    <a:pt x="1130625" y="499019"/>
                  </a:lnTo>
                  <a:close/>
                </a:path>
              </a:pathLst>
            </a:custGeom>
            <a:gradFill>
              <a:gsLst>
                <a:gs pos="0">
                  <a:srgbClr val="6100FF"/>
                </a:gs>
                <a:gs pos="48000">
                  <a:srgbClr val="60A9D9"/>
                </a:gs>
                <a:gs pos="100000">
                  <a:srgbClr val="60DCDA"/>
                </a:gs>
              </a:gsLst>
              <a:lin ang="8136185" scaled="1"/>
            </a:gra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6" name="Szabadkézi sokszög: alakzat 25">
              <a:extLst>
                <a:ext uri="{FF2B5EF4-FFF2-40B4-BE49-F238E27FC236}">
                  <a16:creationId xmlns:a16="http://schemas.microsoft.com/office/drawing/2014/main" id="{841A51FD-5950-3572-F6C0-0B57EB703F1E}"/>
                </a:ext>
              </a:extLst>
            </p:cNvPr>
            <p:cNvSpPr/>
            <p:nvPr/>
          </p:nvSpPr>
          <p:spPr>
            <a:xfrm>
              <a:off x="1490982" y="2585644"/>
              <a:ext cx="1504803" cy="1687677"/>
            </a:xfrm>
            <a:custGeom>
              <a:avLst/>
              <a:gdLst>
                <a:gd name="connsiteX0" fmla="*/ 233419 w 1504803"/>
                <a:gd name="connsiteY0" fmla="*/ 1686766 h 1687677"/>
                <a:gd name="connsiteX1" fmla="*/ 217463 w 1504803"/>
                <a:gd name="connsiteY1" fmla="*/ 1685854 h 1687677"/>
                <a:gd name="connsiteX2" fmla="*/ 46502 w 1504803"/>
                <a:gd name="connsiteY2" fmla="*/ 1585556 h 1687677"/>
                <a:gd name="connsiteX3" fmla="*/ 5927 w 1504803"/>
                <a:gd name="connsiteY3" fmla="*/ 1444684 h 1687677"/>
                <a:gd name="connsiteX4" fmla="*/ 0 w 1504803"/>
                <a:gd name="connsiteY4" fmla="*/ 1184367 h 1687677"/>
                <a:gd name="connsiteX5" fmla="*/ 0 w 1504803"/>
                <a:gd name="connsiteY5" fmla="*/ 501888 h 1687677"/>
                <a:gd name="connsiteX6" fmla="*/ 5927 w 1504803"/>
                <a:gd name="connsiteY6" fmla="*/ 241571 h 1687677"/>
                <a:gd name="connsiteX7" fmla="*/ 46502 w 1504803"/>
                <a:gd name="connsiteY7" fmla="*/ 100698 h 1687677"/>
                <a:gd name="connsiteX8" fmla="*/ 217919 w 1504803"/>
                <a:gd name="connsiteY8" fmla="*/ 857 h 1687677"/>
                <a:gd name="connsiteX9" fmla="*/ 358335 w 1504803"/>
                <a:gd name="connsiteY9" fmla="*/ 35505 h 1687677"/>
                <a:gd name="connsiteX10" fmla="*/ 583093 w 1504803"/>
                <a:gd name="connsiteY10" fmla="*/ 160421 h 1687677"/>
                <a:gd name="connsiteX11" fmla="*/ 1165274 w 1504803"/>
                <a:gd name="connsiteY11" fmla="*/ 501888 h 1687677"/>
                <a:gd name="connsiteX12" fmla="*/ 1384104 w 1504803"/>
                <a:gd name="connsiteY12" fmla="*/ 637290 h 1687677"/>
                <a:gd name="connsiteX13" fmla="*/ 1483946 w 1504803"/>
                <a:gd name="connsiteY13" fmla="*/ 743514 h 1687677"/>
                <a:gd name="connsiteX14" fmla="*/ 1483946 w 1504803"/>
                <a:gd name="connsiteY14" fmla="*/ 944109 h 1687677"/>
                <a:gd name="connsiteX15" fmla="*/ 1384104 w 1504803"/>
                <a:gd name="connsiteY15" fmla="*/ 1050333 h 1687677"/>
                <a:gd name="connsiteX16" fmla="*/ 1165274 w 1504803"/>
                <a:gd name="connsiteY16" fmla="*/ 1185734 h 1687677"/>
                <a:gd name="connsiteX17" fmla="*/ 583093 w 1504803"/>
                <a:gd name="connsiteY17" fmla="*/ 1527201 h 1687677"/>
                <a:gd name="connsiteX18" fmla="*/ 358335 w 1504803"/>
                <a:gd name="connsiteY18" fmla="*/ 1652117 h 1687677"/>
                <a:gd name="connsiteX19" fmla="*/ 233875 w 1504803"/>
                <a:gd name="connsiteY19" fmla="*/ 1687677 h 1687677"/>
                <a:gd name="connsiteX20" fmla="*/ 233419 w 1504803"/>
                <a:gd name="connsiteY20" fmla="*/ 45535 h 1687677"/>
                <a:gd name="connsiteX21" fmla="*/ 222934 w 1504803"/>
                <a:gd name="connsiteY21" fmla="*/ 45991 h 1687677"/>
                <a:gd name="connsiteX22" fmla="*/ 84341 w 1504803"/>
                <a:gd name="connsiteY22" fmla="*/ 127596 h 1687677"/>
                <a:gd name="connsiteX23" fmla="*/ 51972 w 1504803"/>
                <a:gd name="connsiteY23" fmla="*/ 245674 h 1687677"/>
                <a:gd name="connsiteX24" fmla="*/ 46502 w 1504803"/>
                <a:gd name="connsiteY24" fmla="*/ 501888 h 1687677"/>
                <a:gd name="connsiteX25" fmla="*/ 46502 w 1504803"/>
                <a:gd name="connsiteY25" fmla="*/ 1184823 h 1687677"/>
                <a:gd name="connsiteX26" fmla="*/ 51972 w 1504803"/>
                <a:gd name="connsiteY26" fmla="*/ 1441037 h 1687677"/>
                <a:gd name="connsiteX27" fmla="*/ 84341 w 1504803"/>
                <a:gd name="connsiteY27" fmla="*/ 1559114 h 1687677"/>
                <a:gd name="connsiteX28" fmla="*/ 222934 w 1504803"/>
                <a:gd name="connsiteY28" fmla="*/ 1640720 h 1687677"/>
                <a:gd name="connsiteX29" fmla="*/ 339188 w 1504803"/>
                <a:gd name="connsiteY29" fmla="*/ 1610175 h 1687677"/>
                <a:gd name="connsiteX30" fmla="*/ 560298 w 1504803"/>
                <a:gd name="connsiteY30" fmla="*/ 1487082 h 1687677"/>
                <a:gd name="connsiteX31" fmla="*/ 1142479 w 1504803"/>
                <a:gd name="connsiteY31" fmla="*/ 1145615 h 1687677"/>
                <a:gd name="connsiteX32" fmla="*/ 1358118 w 1504803"/>
                <a:gd name="connsiteY32" fmla="*/ 1012493 h 1687677"/>
                <a:gd name="connsiteX33" fmla="*/ 1442459 w 1504803"/>
                <a:gd name="connsiteY33" fmla="*/ 924961 h 1687677"/>
                <a:gd name="connsiteX34" fmla="*/ 1442459 w 1504803"/>
                <a:gd name="connsiteY34" fmla="*/ 761294 h 1687677"/>
                <a:gd name="connsiteX35" fmla="*/ 1358118 w 1504803"/>
                <a:gd name="connsiteY35" fmla="*/ 674217 h 1687677"/>
                <a:gd name="connsiteX36" fmla="*/ 1142479 w 1504803"/>
                <a:gd name="connsiteY36" fmla="*/ 541095 h 1687677"/>
                <a:gd name="connsiteX37" fmla="*/ 559842 w 1504803"/>
                <a:gd name="connsiteY37" fmla="*/ 199628 h 1687677"/>
                <a:gd name="connsiteX38" fmla="*/ 338732 w 1504803"/>
                <a:gd name="connsiteY38" fmla="*/ 76536 h 1687677"/>
                <a:gd name="connsiteX39" fmla="*/ 233419 w 1504803"/>
                <a:gd name="connsiteY39" fmla="*/ 45535 h 168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04803" h="1687677">
                  <a:moveTo>
                    <a:pt x="233419" y="1686766"/>
                  </a:moveTo>
                  <a:cubicBezTo>
                    <a:pt x="227949" y="1686766"/>
                    <a:pt x="222934" y="1686766"/>
                    <a:pt x="217463" y="1685854"/>
                  </a:cubicBezTo>
                  <a:cubicBezTo>
                    <a:pt x="149078" y="1678559"/>
                    <a:pt x="86620" y="1642088"/>
                    <a:pt x="46502" y="1585556"/>
                  </a:cubicBezTo>
                  <a:cubicBezTo>
                    <a:pt x="24163" y="1554555"/>
                    <a:pt x="11853" y="1512157"/>
                    <a:pt x="5927" y="1444684"/>
                  </a:cubicBezTo>
                  <a:cubicBezTo>
                    <a:pt x="0" y="1380403"/>
                    <a:pt x="0" y="1298341"/>
                    <a:pt x="0" y="1184367"/>
                  </a:cubicBezTo>
                  <a:lnTo>
                    <a:pt x="0" y="501888"/>
                  </a:lnTo>
                  <a:cubicBezTo>
                    <a:pt x="0" y="387914"/>
                    <a:pt x="0" y="305852"/>
                    <a:pt x="5927" y="241571"/>
                  </a:cubicBezTo>
                  <a:cubicBezTo>
                    <a:pt x="11853" y="174098"/>
                    <a:pt x="24163" y="132155"/>
                    <a:pt x="46502" y="100698"/>
                  </a:cubicBezTo>
                  <a:cubicBezTo>
                    <a:pt x="87076" y="44623"/>
                    <a:pt x="149534" y="8151"/>
                    <a:pt x="217919" y="857"/>
                  </a:cubicBezTo>
                  <a:cubicBezTo>
                    <a:pt x="255758" y="-3246"/>
                    <a:pt x="297701" y="7239"/>
                    <a:pt x="358335" y="35505"/>
                  </a:cubicBezTo>
                  <a:cubicBezTo>
                    <a:pt x="415778" y="62403"/>
                    <a:pt x="485987" y="103434"/>
                    <a:pt x="583093" y="160421"/>
                  </a:cubicBezTo>
                  <a:lnTo>
                    <a:pt x="1165274" y="501888"/>
                  </a:lnTo>
                  <a:cubicBezTo>
                    <a:pt x="1262380" y="558875"/>
                    <a:pt x="1332588" y="599906"/>
                    <a:pt x="1384104" y="637290"/>
                  </a:cubicBezTo>
                  <a:cubicBezTo>
                    <a:pt x="1438356" y="676497"/>
                    <a:pt x="1468445" y="707954"/>
                    <a:pt x="1483946" y="743514"/>
                  </a:cubicBezTo>
                  <a:cubicBezTo>
                    <a:pt x="1511756" y="807339"/>
                    <a:pt x="1511756" y="880283"/>
                    <a:pt x="1483946" y="944109"/>
                  </a:cubicBezTo>
                  <a:cubicBezTo>
                    <a:pt x="1468445" y="979213"/>
                    <a:pt x="1438812" y="1011126"/>
                    <a:pt x="1384104" y="1050333"/>
                  </a:cubicBezTo>
                  <a:cubicBezTo>
                    <a:pt x="1332588" y="1087260"/>
                    <a:pt x="1262380" y="1128291"/>
                    <a:pt x="1165274" y="1185734"/>
                  </a:cubicBezTo>
                  <a:lnTo>
                    <a:pt x="583093" y="1527201"/>
                  </a:lnTo>
                  <a:cubicBezTo>
                    <a:pt x="485987" y="1584189"/>
                    <a:pt x="415778" y="1625220"/>
                    <a:pt x="358335" y="1652117"/>
                  </a:cubicBezTo>
                  <a:cubicBezTo>
                    <a:pt x="305907" y="1676736"/>
                    <a:pt x="267612" y="1687677"/>
                    <a:pt x="233875" y="1687677"/>
                  </a:cubicBezTo>
                  <a:close/>
                  <a:moveTo>
                    <a:pt x="233419" y="45535"/>
                  </a:moveTo>
                  <a:cubicBezTo>
                    <a:pt x="229772" y="45535"/>
                    <a:pt x="226125" y="45535"/>
                    <a:pt x="222934" y="45991"/>
                  </a:cubicBezTo>
                  <a:cubicBezTo>
                    <a:pt x="167770" y="51917"/>
                    <a:pt x="117166" y="81551"/>
                    <a:pt x="84341" y="127596"/>
                  </a:cubicBezTo>
                  <a:cubicBezTo>
                    <a:pt x="67473" y="151303"/>
                    <a:pt x="57443" y="187775"/>
                    <a:pt x="51972" y="245674"/>
                  </a:cubicBezTo>
                  <a:cubicBezTo>
                    <a:pt x="46502" y="307676"/>
                    <a:pt x="46502" y="389281"/>
                    <a:pt x="46502" y="501888"/>
                  </a:cubicBezTo>
                  <a:lnTo>
                    <a:pt x="46502" y="1184823"/>
                  </a:lnTo>
                  <a:cubicBezTo>
                    <a:pt x="46502" y="1297429"/>
                    <a:pt x="46502" y="1379035"/>
                    <a:pt x="51972" y="1441037"/>
                  </a:cubicBezTo>
                  <a:cubicBezTo>
                    <a:pt x="57443" y="1498936"/>
                    <a:pt x="67017" y="1535408"/>
                    <a:pt x="84341" y="1559114"/>
                  </a:cubicBezTo>
                  <a:cubicBezTo>
                    <a:pt x="117166" y="1604704"/>
                    <a:pt x="167770" y="1634793"/>
                    <a:pt x="222934" y="1640720"/>
                  </a:cubicBezTo>
                  <a:cubicBezTo>
                    <a:pt x="251199" y="1643455"/>
                    <a:pt x="287215" y="1634337"/>
                    <a:pt x="339188" y="1610175"/>
                  </a:cubicBezTo>
                  <a:cubicBezTo>
                    <a:pt x="394807" y="1584189"/>
                    <a:pt x="464103" y="1543614"/>
                    <a:pt x="560298" y="1487082"/>
                  </a:cubicBezTo>
                  <a:lnTo>
                    <a:pt x="1142479" y="1145615"/>
                  </a:lnTo>
                  <a:cubicBezTo>
                    <a:pt x="1238673" y="1089084"/>
                    <a:pt x="1307970" y="1048509"/>
                    <a:pt x="1358118" y="1012493"/>
                  </a:cubicBezTo>
                  <a:cubicBezTo>
                    <a:pt x="1404620" y="978757"/>
                    <a:pt x="1431062" y="951859"/>
                    <a:pt x="1442459" y="924961"/>
                  </a:cubicBezTo>
                  <a:cubicBezTo>
                    <a:pt x="1465254" y="872989"/>
                    <a:pt x="1465254" y="813266"/>
                    <a:pt x="1442459" y="761294"/>
                  </a:cubicBezTo>
                  <a:cubicBezTo>
                    <a:pt x="1430606" y="734396"/>
                    <a:pt x="1404620" y="707498"/>
                    <a:pt x="1358118" y="674217"/>
                  </a:cubicBezTo>
                  <a:cubicBezTo>
                    <a:pt x="1307970" y="638201"/>
                    <a:pt x="1238673" y="597627"/>
                    <a:pt x="1142479" y="541095"/>
                  </a:cubicBezTo>
                  <a:lnTo>
                    <a:pt x="559842" y="199628"/>
                  </a:lnTo>
                  <a:cubicBezTo>
                    <a:pt x="463648" y="143097"/>
                    <a:pt x="394351" y="102522"/>
                    <a:pt x="338732" y="76536"/>
                  </a:cubicBezTo>
                  <a:cubicBezTo>
                    <a:pt x="293142" y="55109"/>
                    <a:pt x="259861" y="45535"/>
                    <a:pt x="233419" y="45535"/>
                  </a:cubicBezTo>
                  <a:close/>
                </a:path>
              </a:pathLst>
            </a:custGeom>
            <a:solidFill>
              <a:srgbClr val="000000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7" name="Szabadkézi sokszög: alakzat 26">
              <a:extLst>
                <a:ext uri="{FF2B5EF4-FFF2-40B4-BE49-F238E27FC236}">
                  <a16:creationId xmlns:a16="http://schemas.microsoft.com/office/drawing/2014/main" id="{6CC9C076-6010-2E0B-3ADB-F8405C419D16}"/>
                </a:ext>
              </a:extLst>
            </p:cNvPr>
            <p:cNvSpPr/>
            <p:nvPr/>
          </p:nvSpPr>
          <p:spPr>
            <a:xfrm>
              <a:off x="2334848" y="2562526"/>
              <a:ext cx="729663" cy="822045"/>
            </a:xfrm>
            <a:custGeom>
              <a:avLst/>
              <a:gdLst>
                <a:gd name="connsiteX0" fmla="*/ 565769 w 729663"/>
                <a:gd name="connsiteY0" fmla="*/ 255115 h 822045"/>
                <a:gd name="connsiteX1" fmla="*/ 677007 w 729663"/>
                <a:gd name="connsiteY1" fmla="*/ 323499 h 822045"/>
                <a:gd name="connsiteX2" fmla="*/ 720774 w 729663"/>
                <a:gd name="connsiteY2" fmla="*/ 368633 h 822045"/>
                <a:gd name="connsiteX3" fmla="*/ 720774 w 729663"/>
                <a:gd name="connsiteY3" fmla="*/ 453430 h 822045"/>
                <a:gd name="connsiteX4" fmla="*/ 677007 w 729663"/>
                <a:gd name="connsiteY4" fmla="*/ 498564 h 822045"/>
                <a:gd name="connsiteX5" fmla="*/ 565769 w 729663"/>
                <a:gd name="connsiteY5" fmla="*/ 566949 h 822045"/>
                <a:gd name="connsiteX6" fmla="*/ 265788 w 729663"/>
                <a:gd name="connsiteY6" fmla="*/ 742469 h 822045"/>
                <a:gd name="connsiteX7" fmla="*/ 151814 w 729663"/>
                <a:gd name="connsiteY7" fmla="*/ 805839 h 822045"/>
                <a:gd name="connsiteX8" fmla="*/ 91635 w 729663"/>
                <a:gd name="connsiteY8" fmla="*/ 821795 h 822045"/>
                <a:gd name="connsiteX9" fmla="*/ 19604 w 729663"/>
                <a:gd name="connsiteY9" fmla="*/ 779853 h 822045"/>
                <a:gd name="connsiteX10" fmla="*/ 2735 w 729663"/>
                <a:gd name="connsiteY10" fmla="*/ 718763 h 822045"/>
                <a:gd name="connsiteX11" fmla="*/ 0 w 729663"/>
                <a:gd name="connsiteY11" fmla="*/ 587008 h 822045"/>
                <a:gd name="connsiteX12" fmla="*/ 0 w 729663"/>
                <a:gd name="connsiteY12" fmla="*/ 235055 h 822045"/>
                <a:gd name="connsiteX13" fmla="*/ 2735 w 729663"/>
                <a:gd name="connsiteY13" fmla="*/ 103301 h 822045"/>
                <a:gd name="connsiteX14" fmla="*/ 19604 w 729663"/>
                <a:gd name="connsiteY14" fmla="*/ 42211 h 822045"/>
                <a:gd name="connsiteX15" fmla="*/ 91635 w 729663"/>
                <a:gd name="connsiteY15" fmla="*/ 268 h 822045"/>
                <a:gd name="connsiteX16" fmla="*/ 151814 w 729663"/>
                <a:gd name="connsiteY16" fmla="*/ 16225 h 822045"/>
                <a:gd name="connsiteX17" fmla="*/ 265788 w 729663"/>
                <a:gd name="connsiteY17" fmla="*/ 79594 h 822045"/>
                <a:gd name="connsiteX18" fmla="*/ 565769 w 729663"/>
                <a:gd name="connsiteY18" fmla="*/ 255115 h 8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9663" h="822045">
                  <a:moveTo>
                    <a:pt x="565769" y="255115"/>
                  </a:moveTo>
                  <a:cubicBezTo>
                    <a:pt x="615461" y="284292"/>
                    <a:pt x="651021" y="305264"/>
                    <a:pt x="677007" y="323499"/>
                  </a:cubicBezTo>
                  <a:cubicBezTo>
                    <a:pt x="702538" y="341735"/>
                    <a:pt x="714847" y="355412"/>
                    <a:pt x="720774" y="368633"/>
                  </a:cubicBezTo>
                  <a:cubicBezTo>
                    <a:pt x="732627" y="395531"/>
                    <a:pt x="732627" y="426076"/>
                    <a:pt x="720774" y="453430"/>
                  </a:cubicBezTo>
                  <a:cubicBezTo>
                    <a:pt x="714847" y="466651"/>
                    <a:pt x="702538" y="480328"/>
                    <a:pt x="677007" y="498564"/>
                  </a:cubicBezTo>
                  <a:cubicBezTo>
                    <a:pt x="651477" y="516800"/>
                    <a:pt x="615461" y="537771"/>
                    <a:pt x="565769" y="566949"/>
                  </a:cubicBezTo>
                  <a:lnTo>
                    <a:pt x="265788" y="742469"/>
                  </a:lnTo>
                  <a:cubicBezTo>
                    <a:pt x="216095" y="771647"/>
                    <a:pt x="180535" y="792618"/>
                    <a:pt x="151814" y="805839"/>
                  </a:cubicBezTo>
                  <a:cubicBezTo>
                    <a:pt x="123092" y="819060"/>
                    <a:pt x="105312" y="823163"/>
                    <a:pt x="91635" y="821795"/>
                  </a:cubicBezTo>
                  <a:cubicBezTo>
                    <a:pt x="62914" y="818604"/>
                    <a:pt x="36928" y="803560"/>
                    <a:pt x="19604" y="779853"/>
                  </a:cubicBezTo>
                  <a:cubicBezTo>
                    <a:pt x="11397" y="768455"/>
                    <a:pt x="5927" y="750675"/>
                    <a:pt x="2735" y="718763"/>
                  </a:cubicBezTo>
                  <a:cubicBezTo>
                    <a:pt x="0" y="687306"/>
                    <a:pt x="0" y="645363"/>
                    <a:pt x="0" y="587008"/>
                  </a:cubicBezTo>
                  <a:lnTo>
                    <a:pt x="0" y="235055"/>
                  </a:lnTo>
                  <a:cubicBezTo>
                    <a:pt x="0" y="177156"/>
                    <a:pt x="0" y="135214"/>
                    <a:pt x="2735" y="103301"/>
                  </a:cubicBezTo>
                  <a:cubicBezTo>
                    <a:pt x="5471" y="71388"/>
                    <a:pt x="10942" y="54064"/>
                    <a:pt x="19604" y="42211"/>
                  </a:cubicBezTo>
                  <a:cubicBezTo>
                    <a:pt x="36472" y="18504"/>
                    <a:pt x="62914" y="3004"/>
                    <a:pt x="91635" y="268"/>
                  </a:cubicBezTo>
                  <a:cubicBezTo>
                    <a:pt x="105312" y="-1100"/>
                    <a:pt x="123092" y="2548"/>
                    <a:pt x="151814" y="16225"/>
                  </a:cubicBezTo>
                  <a:cubicBezTo>
                    <a:pt x="180079" y="29446"/>
                    <a:pt x="216095" y="50417"/>
                    <a:pt x="265788" y="79594"/>
                  </a:cubicBezTo>
                  <a:lnTo>
                    <a:pt x="565769" y="255115"/>
                  </a:lnTo>
                  <a:close/>
                </a:path>
              </a:pathLst>
            </a:custGeom>
            <a:gradFill>
              <a:gsLst>
                <a:gs pos="0">
                  <a:srgbClr val="61E5D8"/>
                </a:gs>
                <a:gs pos="50000">
                  <a:srgbClr val="5BBCDD"/>
                </a:gs>
                <a:gs pos="100000">
                  <a:srgbClr val="5593E2"/>
                </a:gs>
              </a:gsLst>
              <a:lin ang="17845657" scaled="1"/>
            </a:gra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8" name="Szabadkézi sokszög: alakzat 27">
              <a:extLst>
                <a:ext uri="{FF2B5EF4-FFF2-40B4-BE49-F238E27FC236}">
                  <a16:creationId xmlns:a16="http://schemas.microsoft.com/office/drawing/2014/main" id="{4203A198-D674-A2E2-A143-5B20C5578B23}"/>
                </a:ext>
              </a:extLst>
            </p:cNvPr>
            <p:cNvSpPr/>
            <p:nvPr/>
          </p:nvSpPr>
          <p:spPr>
            <a:xfrm>
              <a:off x="2334848" y="2562526"/>
              <a:ext cx="729663" cy="822045"/>
            </a:xfrm>
            <a:custGeom>
              <a:avLst/>
              <a:gdLst>
                <a:gd name="connsiteX0" fmla="*/ 565769 w 729663"/>
                <a:gd name="connsiteY0" fmla="*/ 255115 h 822045"/>
                <a:gd name="connsiteX1" fmla="*/ 677007 w 729663"/>
                <a:gd name="connsiteY1" fmla="*/ 323499 h 822045"/>
                <a:gd name="connsiteX2" fmla="*/ 720774 w 729663"/>
                <a:gd name="connsiteY2" fmla="*/ 368633 h 822045"/>
                <a:gd name="connsiteX3" fmla="*/ 720774 w 729663"/>
                <a:gd name="connsiteY3" fmla="*/ 453430 h 822045"/>
                <a:gd name="connsiteX4" fmla="*/ 677007 w 729663"/>
                <a:gd name="connsiteY4" fmla="*/ 498564 h 822045"/>
                <a:gd name="connsiteX5" fmla="*/ 565769 w 729663"/>
                <a:gd name="connsiteY5" fmla="*/ 566949 h 822045"/>
                <a:gd name="connsiteX6" fmla="*/ 265788 w 729663"/>
                <a:gd name="connsiteY6" fmla="*/ 742469 h 822045"/>
                <a:gd name="connsiteX7" fmla="*/ 151814 w 729663"/>
                <a:gd name="connsiteY7" fmla="*/ 805839 h 822045"/>
                <a:gd name="connsiteX8" fmla="*/ 91635 w 729663"/>
                <a:gd name="connsiteY8" fmla="*/ 821795 h 822045"/>
                <a:gd name="connsiteX9" fmla="*/ 19604 w 729663"/>
                <a:gd name="connsiteY9" fmla="*/ 779853 h 822045"/>
                <a:gd name="connsiteX10" fmla="*/ 2735 w 729663"/>
                <a:gd name="connsiteY10" fmla="*/ 718763 h 822045"/>
                <a:gd name="connsiteX11" fmla="*/ 0 w 729663"/>
                <a:gd name="connsiteY11" fmla="*/ 587008 h 822045"/>
                <a:gd name="connsiteX12" fmla="*/ 0 w 729663"/>
                <a:gd name="connsiteY12" fmla="*/ 235055 h 822045"/>
                <a:gd name="connsiteX13" fmla="*/ 2735 w 729663"/>
                <a:gd name="connsiteY13" fmla="*/ 103301 h 822045"/>
                <a:gd name="connsiteX14" fmla="*/ 19604 w 729663"/>
                <a:gd name="connsiteY14" fmla="*/ 42211 h 822045"/>
                <a:gd name="connsiteX15" fmla="*/ 91635 w 729663"/>
                <a:gd name="connsiteY15" fmla="*/ 268 h 822045"/>
                <a:gd name="connsiteX16" fmla="*/ 151814 w 729663"/>
                <a:gd name="connsiteY16" fmla="*/ 16225 h 822045"/>
                <a:gd name="connsiteX17" fmla="*/ 265788 w 729663"/>
                <a:gd name="connsiteY17" fmla="*/ 79594 h 822045"/>
                <a:gd name="connsiteX18" fmla="*/ 565769 w 729663"/>
                <a:gd name="connsiteY18" fmla="*/ 255115 h 8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9663" h="822045">
                  <a:moveTo>
                    <a:pt x="565769" y="255115"/>
                  </a:moveTo>
                  <a:cubicBezTo>
                    <a:pt x="615461" y="284292"/>
                    <a:pt x="651021" y="305264"/>
                    <a:pt x="677007" y="323499"/>
                  </a:cubicBezTo>
                  <a:cubicBezTo>
                    <a:pt x="702538" y="341735"/>
                    <a:pt x="714847" y="355412"/>
                    <a:pt x="720774" y="368633"/>
                  </a:cubicBezTo>
                  <a:cubicBezTo>
                    <a:pt x="732627" y="395531"/>
                    <a:pt x="732627" y="426076"/>
                    <a:pt x="720774" y="453430"/>
                  </a:cubicBezTo>
                  <a:cubicBezTo>
                    <a:pt x="714847" y="466651"/>
                    <a:pt x="702538" y="480328"/>
                    <a:pt x="677007" y="498564"/>
                  </a:cubicBezTo>
                  <a:cubicBezTo>
                    <a:pt x="651477" y="516800"/>
                    <a:pt x="615461" y="537771"/>
                    <a:pt x="565769" y="566949"/>
                  </a:cubicBezTo>
                  <a:lnTo>
                    <a:pt x="265788" y="742469"/>
                  </a:lnTo>
                  <a:cubicBezTo>
                    <a:pt x="216095" y="771647"/>
                    <a:pt x="180535" y="792618"/>
                    <a:pt x="151814" y="805839"/>
                  </a:cubicBezTo>
                  <a:cubicBezTo>
                    <a:pt x="123092" y="819060"/>
                    <a:pt x="105312" y="823163"/>
                    <a:pt x="91635" y="821795"/>
                  </a:cubicBezTo>
                  <a:cubicBezTo>
                    <a:pt x="62914" y="818604"/>
                    <a:pt x="36928" y="803560"/>
                    <a:pt x="19604" y="779853"/>
                  </a:cubicBezTo>
                  <a:cubicBezTo>
                    <a:pt x="11397" y="768455"/>
                    <a:pt x="5927" y="750675"/>
                    <a:pt x="2735" y="718763"/>
                  </a:cubicBezTo>
                  <a:cubicBezTo>
                    <a:pt x="0" y="687306"/>
                    <a:pt x="0" y="645363"/>
                    <a:pt x="0" y="587008"/>
                  </a:cubicBezTo>
                  <a:lnTo>
                    <a:pt x="0" y="235055"/>
                  </a:lnTo>
                  <a:cubicBezTo>
                    <a:pt x="0" y="177156"/>
                    <a:pt x="0" y="135214"/>
                    <a:pt x="2735" y="103301"/>
                  </a:cubicBezTo>
                  <a:cubicBezTo>
                    <a:pt x="5471" y="71388"/>
                    <a:pt x="10942" y="54064"/>
                    <a:pt x="19604" y="42211"/>
                  </a:cubicBezTo>
                  <a:cubicBezTo>
                    <a:pt x="36472" y="18504"/>
                    <a:pt x="62914" y="3004"/>
                    <a:pt x="91635" y="268"/>
                  </a:cubicBezTo>
                  <a:cubicBezTo>
                    <a:pt x="105312" y="-1100"/>
                    <a:pt x="123092" y="2548"/>
                    <a:pt x="151814" y="16225"/>
                  </a:cubicBezTo>
                  <a:cubicBezTo>
                    <a:pt x="180079" y="29446"/>
                    <a:pt x="216095" y="50417"/>
                    <a:pt x="265788" y="79594"/>
                  </a:cubicBezTo>
                  <a:lnTo>
                    <a:pt x="565769" y="255115"/>
                  </a:lnTo>
                  <a:close/>
                </a:path>
              </a:pathLst>
            </a:custGeom>
            <a:solidFill>
              <a:srgbClr val="A9F293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29" name="Szabadkézi sokszög: alakzat 28">
              <a:extLst>
                <a:ext uri="{FF2B5EF4-FFF2-40B4-BE49-F238E27FC236}">
                  <a16:creationId xmlns:a16="http://schemas.microsoft.com/office/drawing/2014/main" id="{00D5A365-484D-330A-8BC4-3122A9AB2BB9}"/>
                </a:ext>
              </a:extLst>
            </p:cNvPr>
            <p:cNvSpPr/>
            <p:nvPr/>
          </p:nvSpPr>
          <p:spPr>
            <a:xfrm>
              <a:off x="2334848" y="2562526"/>
              <a:ext cx="729663" cy="822045"/>
            </a:xfrm>
            <a:custGeom>
              <a:avLst/>
              <a:gdLst>
                <a:gd name="connsiteX0" fmla="*/ 565769 w 729663"/>
                <a:gd name="connsiteY0" fmla="*/ 255115 h 822045"/>
                <a:gd name="connsiteX1" fmla="*/ 677007 w 729663"/>
                <a:gd name="connsiteY1" fmla="*/ 323499 h 822045"/>
                <a:gd name="connsiteX2" fmla="*/ 720774 w 729663"/>
                <a:gd name="connsiteY2" fmla="*/ 368633 h 822045"/>
                <a:gd name="connsiteX3" fmla="*/ 720774 w 729663"/>
                <a:gd name="connsiteY3" fmla="*/ 453430 h 822045"/>
                <a:gd name="connsiteX4" fmla="*/ 677007 w 729663"/>
                <a:gd name="connsiteY4" fmla="*/ 498564 h 822045"/>
                <a:gd name="connsiteX5" fmla="*/ 565769 w 729663"/>
                <a:gd name="connsiteY5" fmla="*/ 566949 h 822045"/>
                <a:gd name="connsiteX6" fmla="*/ 265788 w 729663"/>
                <a:gd name="connsiteY6" fmla="*/ 742469 h 822045"/>
                <a:gd name="connsiteX7" fmla="*/ 151814 w 729663"/>
                <a:gd name="connsiteY7" fmla="*/ 805839 h 822045"/>
                <a:gd name="connsiteX8" fmla="*/ 91635 w 729663"/>
                <a:gd name="connsiteY8" fmla="*/ 821795 h 822045"/>
                <a:gd name="connsiteX9" fmla="*/ 19604 w 729663"/>
                <a:gd name="connsiteY9" fmla="*/ 779853 h 822045"/>
                <a:gd name="connsiteX10" fmla="*/ 2735 w 729663"/>
                <a:gd name="connsiteY10" fmla="*/ 718763 h 822045"/>
                <a:gd name="connsiteX11" fmla="*/ 0 w 729663"/>
                <a:gd name="connsiteY11" fmla="*/ 587008 h 822045"/>
                <a:gd name="connsiteX12" fmla="*/ 0 w 729663"/>
                <a:gd name="connsiteY12" fmla="*/ 235055 h 822045"/>
                <a:gd name="connsiteX13" fmla="*/ 2735 w 729663"/>
                <a:gd name="connsiteY13" fmla="*/ 103301 h 822045"/>
                <a:gd name="connsiteX14" fmla="*/ 19604 w 729663"/>
                <a:gd name="connsiteY14" fmla="*/ 42211 h 822045"/>
                <a:gd name="connsiteX15" fmla="*/ 91635 w 729663"/>
                <a:gd name="connsiteY15" fmla="*/ 268 h 822045"/>
                <a:gd name="connsiteX16" fmla="*/ 151814 w 729663"/>
                <a:gd name="connsiteY16" fmla="*/ 16225 h 822045"/>
                <a:gd name="connsiteX17" fmla="*/ 265788 w 729663"/>
                <a:gd name="connsiteY17" fmla="*/ 79594 h 822045"/>
                <a:gd name="connsiteX18" fmla="*/ 565769 w 729663"/>
                <a:gd name="connsiteY18" fmla="*/ 255115 h 8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9663" h="822045">
                  <a:moveTo>
                    <a:pt x="565769" y="255115"/>
                  </a:moveTo>
                  <a:cubicBezTo>
                    <a:pt x="615461" y="284292"/>
                    <a:pt x="651021" y="305264"/>
                    <a:pt x="677007" y="323499"/>
                  </a:cubicBezTo>
                  <a:cubicBezTo>
                    <a:pt x="702538" y="341735"/>
                    <a:pt x="714847" y="355412"/>
                    <a:pt x="720774" y="368633"/>
                  </a:cubicBezTo>
                  <a:cubicBezTo>
                    <a:pt x="732627" y="395531"/>
                    <a:pt x="732627" y="426076"/>
                    <a:pt x="720774" y="453430"/>
                  </a:cubicBezTo>
                  <a:cubicBezTo>
                    <a:pt x="714847" y="466651"/>
                    <a:pt x="702538" y="480328"/>
                    <a:pt x="677007" y="498564"/>
                  </a:cubicBezTo>
                  <a:cubicBezTo>
                    <a:pt x="651477" y="516800"/>
                    <a:pt x="615461" y="537771"/>
                    <a:pt x="565769" y="566949"/>
                  </a:cubicBezTo>
                  <a:lnTo>
                    <a:pt x="265788" y="742469"/>
                  </a:lnTo>
                  <a:cubicBezTo>
                    <a:pt x="216095" y="771647"/>
                    <a:pt x="180535" y="792618"/>
                    <a:pt x="151814" y="805839"/>
                  </a:cubicBezTo>
                  <a:cubicBezTo>
                    <a:pt x="123092" y="819060"/>
                    <a:pt x="105312" y="823163"/>
                    <a:pt x="91635" y="821795"/>
                  </a:cubicBezTo>
                  <a:cubicBezTo>
                    <a:pt x="62914" y="818604"/>
                    <a:pt x="36928" y="803560"/>
                    <a:pt x="19604" y="779853"/>
                  </a:cubicBezTo>
                  <a:cubicBezTo>
                    <a:pt x="11397" y="768455"/>
                    <a:pt x="5927" y="750675"/>
                    <a:pt x="2735" y="718763"/>
                  </a:cubicBezTo>
                  <a:cubicBezTo>
                    <a:pt x="0" y="687306"/>
                    <a:pt x="0" y="645363"/>
                    <a:pt x="0" y="587008"/>
                  </a:cubicBezTo>
                  <a:lnTo>
                    <a:pt x="0" y="235055"/>
                  </a:lnTo>
                  <a:cubicBezTo>
                    <a:pt x="0" y="177156"/>
                    <a:pt x="0" y="135214"/>
                    <a:pt x="2735" y="103301"/>
                  </a:cubicBezTo>
                  <a:cubicBezTo>
                    <a:pt x="5471" y="71388"/>
                    <a:pt x="10942" y="54064"/>
                    <a:pt x="19604" y="42211"/>
                  </a:cubicBezTo>
                  <a:cubicBezTo>
                    <a:pt x="36472" y="18504"/>
                    <a:pt x="62914" y="3004"/>
                    <a:pt x="91635" y="268"/>
                  </a:cubicBezTo>
                  <a:cubicBezTo>
                    <a:pt x="105312" y="-1100"/>
                    <a:pt x="123092" y="2548"/>
                    <a:pt x="151814" y="16225"/>
                  </a:cubicBezTo>
                  <a:cubicBezTo>
                    <a:pt x="180079" y="29446"/>
                    <a:pt x="216095" y="50417"/>
                    <a:pt x="265788" y="79594"/>
                  </a:cubicBezTo>
                  <a:lnTo>
                    <a:pt x="565769" y="255115"/>
                  </a:lnTo>
                  <a:close/>
                </a:path>
              </a:pathLst>
            </a:custGeom>
            <a:solidFill>
              <a:srgbClr val="6100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0" name="Szabadkézi sokszög: alakzat 29">
              <a:extLst>
                <a:ext uri="{FF2B5EF4-FFF2-40B4-BE49-F238E27FC236}">
                  <a16:creationId xmlns:a16="http://schemas.microsoft.com/office/drawing/2014/main" id="{50984BF6-F240-2EB9-66C5-D1D8EF0282CD}"/>
                </a:ext>
              </a:extLst>
            </p:cNvPr>
            <p:cNvSpPr/>
            <p:nvPr/>
          </p:nvSpPr>
          <p:spPr>
            <a:xfrm>
              <a:off x="2311597" y="2540097"/>
              <a:ext cx="775025" cy="866107"/>
            </a:xfrm>
            <a:custGeom>
              <a:avLst/>
              <a:gdLst>
                <a:gd name="connsiteX0" fmla="*/ 120357 w 775025"/>
                <a:gd name="connsiteY0" fmla="*/ 866108 h 866107"/>
                <a:gd name="connsiteX1" fmla="*/ 112151 w 775025"/>
                <a:gd name="connsiteY1" fmla="*/ 866108 h 866107"/>
                <a:gd name="connsiteX2" fmla="*/ 24163 w 775025"/>
                <a:gd name="connsiteY2" fmla="*/ 814591 h 866107"/>
                <a:gd name="connsiteX3" fmla="*/ 3191 w 775025"/>
                <a:gd name="connsiteY3" fmla="*/ 742560 h 866107"/>
                <a:gd name="connsiteX4" fmla="*/ 0 w 775025"/>
                <a:gd name="connsiteY4" fmla="*/ 608982 h 866107"/>
                <a:gd name="connsiteX5" fmla="*/ 0 w 775025"/>
                <a:gd name="connsiteY5" fmla="*/ 257485 h 866107"/>
                <a:gd name="connsiteX6" fmla="*/ 3191 w 775025"/>
                <a:gd name="connsiteY6" fmla="*/ 123907 h 866107"/>
                <a:gd name="connsiteX7" fmla="*/ 24163 w 775025"/>
                <a:gd name="connsiteY7" fmla="*/ 51875 h 866107"/>
                <a:gd name="connsiteX8" fmla="*/ 112151 w 775025"/>
                <a:gd name="connsiteY8" fmla="*/ 358 h 866107"/>
                <a:gd name="connsiteX9" fmla="*/ 184183 w 775025"/>
                <a:gd name="connsiteY9" fmla="*/ 18138 h 866107"/>
                <a:gd name="connsiteX10" fmla="*/ 299980 w 775025"/>
                <a:gd name="connsiteY10" fmla="*/ 82420 h 866107"/>
                <a:gd name="connsiteX11" fmla="*/ 599961 w 775025"/>
                <a:gd name="connsiteY11" fmla="*/ 257941 h 866107"/>
                <a:gd name="connsiteX12" fmla="*/ 712568 w 775025"/>
                <a:gd name="connsiteY12" fmla="*/ 327237 h 866107"/>
                <a:gd name="connsiteX13" fmla="*/ 764084 w 775025"/>
                <a:gd name="connsiteY13" fmla="*/ 381489 h 866107"/>
                <a:gd name="connsiteX14" fmla="*/ 764084 w 775025"/>
                <a:gd name="connsiteY14" fmla="*/ 484522 h 866107"/>
                <a:gd name="connsiteX15" fmla="*/ 712568 w 775025"/>
                <a:gd name="connsiteY15" fmla="*/ 538773 h 866107"/>
                <a:gd name="connsiteX16" fmla="*/ 599961 w 775025"/>
                <a:gd name="connsiteY16" fmla="*/ 608070 h 866107"/>
                <a:gd name="connsiteX17" fmla="*/ 299980 w 775025"/>
                <a:gd name="connsiteY17" fmla="*/ 783590 h 866107"/>
                <a:gd name="connsiteX18" fmla="*/ 184183 w 775025"/>
                <a:gd name="connsiteY18" fmla="*/ 847872 h 866107"/>
                <a:gd name="connsiteX19" fmla="*/ 119901 w 775025"/>
                <a:gd name="connsiteY19" fmla="*/ 866108 h 866107"/>
                <a:gd name="connsiteX20" fmla="*/ 120357 w 775025"/>
                <a:gd name="connsiteY20" fmla="*/ 45492 h 866107"/>
                <a:gd name="connsiteX21" fmla="*/ 117166 w 775025"/>
                <a:gd name="connsiteY21" fmla="*/ 45492 h 866107"/>
                <a:gd name="connsiteX22" fmla="*/ 61090 w 775025"/>
                <a:gd name="connsiteY22" fmla="*/ 78317 h 866107"/>
                <a:gd name="connsiteX23" fmla="*/ 48781 w 775025"/>
                <a:gd name="connsiteY23" fmla="*/ 128010 h 866107"/>
                <a:gd name="connsiteX24" fmla="*/ 46046 w 775025"/>
                <a:gd name="connsiteY24" fmla="*/ 257485 h 866107"/>
                <a:gd name="connsiteX25" fmla="*/ 46046 w 775025"/>
                <a:gd name="connsiteY25" fmla="*/ 608070 h 866107"/>
                <a:gd name="connsiteX26" fmla="*/ 48781 w 775025"/>
                <a:gd name="connsiteY26" fmla="*/ 737545 h 866107"/>
                <a:gd name="connsiteX27" fmla="*/ 61090 w 775025"/>
                <a:gd name="connsiteY27" fmla="*/ 787238 h 866107"/>
                <a:gd name="connsiteX28" fmla="*/ 117166 w 775025"/>
                <a:gd name="connsiteY28" fmla="*/ 820062 h 866107"/>
                <a:gd name="connsiteX29" fmla="*/ 165491 w 775025"/>
                <a:gd name="connsiteY29" fmla="*/ 806385 h 866107"/>
                <a:gd name="connsiteX30" fmla="*/ 277641 w 775025"/>
                <a:gd name="connsiteY30" fmla="*/ 743927 h 866107"/>
                <a:gd name="connsiteX31" fmla="*/ 577622 w 775025"/>
                <a:gd name="connsiteY31" fmla="*/ 568407 h 866107"/>
                <a:gd name="connsiteX32" fmla="*/ 687037 w 775025"/>
                <a:gd name="connsiteY32" fmla="*/ 501390 h 866107"/>
                <a:gd name="connsiteX33" fmla="*/ 723053 w 775025"/>
                <a:gd name="connsiteY33" fmla="*/ 465830 h 866107"/>
                <a:gd name="connsiteX34" fmla="*/ 723053 w 775025"/>
                <a:gd name="connsiteY34" fmla="*/ 399725 h 866107"/>
                <a:gd name="connsiteX35" fmla="*/ 687037 w 775025"/>
                <a:gd name="connsiteY35" fmla="*/ 364165 h 866107"/>
                <a:gd name="connsiteX36" fmla="*/ 577622 w 775025"/>
                <a:gd name="connsiteY36" fmla="*/ 297148 h 866107"/>
                <a:gd name="connsiteX37" fmla="*/ 277641 w 775025"/>
                <a:gd name="connsiteY37" fmla="*/ 121627 h 866107"/>
                <a:gd name="connsiteX38" fmla="*/ 165491 w 775025"/>
                <a:gd name="connsiteY38" fmla="*/ 59169 h 866107"/>
                <a:gd name="connsiteX39" fmla="*/ 120357 w 775025"/>
                <a:gd name="connsiteY39" fmla="*/ 45036 h 8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5025" h="866107">
                  <a:moveTo>
                    <a:pt x="120357" y="866108"/>
                  </a:moveTo>
                  <a:cubicBezTo>
                    <a:pt x="117622" y="866108"/>
                    <a:pt x="114886" y="866108"/>
                    <a:pt x="112151" y="866108"/>
                  </a:cubicBezTo>
                  <a:cubicBezTo>
                    <a:pt x="77047" y="862461"/>
                    <a:pt x="44678" y="843769"/>
                    <a:pt x="24163" y="814591"/>
                  </a:cubicBezTo>
                  <a:cubicBezTo>
                    <a:pt x="12765" y="798635"/>
                    <a:pt x="6383" y="776752"/>
                    <a:pt x="3191" y="742560"/>
                  </a:cubicBezTo>
                  <a:cubicBezTo>
                    <a:pt x="0" y="709735"/>
                    <a:pt x="0" y="667336"/>
                    <a:pt x="0" y="608982"/>
                  </a:cubicBezTo>
                  <a:lnTo>
                    <a:pt x="0" y="257485"/>
                  </a:lnTo>
                  <a:cubicBezTo>
                    <a:pt x="0" y="199130"/>
                    <a:pt x="0" y="156731"/>
                    <a:pt x="3191" y="123907"/>
                  </a:cubicBezTo>
                  <a:cubicBezTo>
                    <a:pt x="6383" y="89258"/>
                    <a:pt x="12765" y="67831"/>
                    <a:pt x="24163" y="51875"/>
                  </a:cubicBezTo>
                  <a:cubicBezTo>
                    <a:pt x="45134" y="22697"/>
                    <a:pt x="77047" y="4006"/>
                    <a:pt x="112151" y="358"/>
                  </a:cubicBezTo>
                  <a:cubicBezTo>
                    <a:pt x="131298" y="-1465"/>
                    <a:pt x="153182" y="3550"/>
                    <a:pt x="184183" y="18138"/>
                  </a:cubicBezTo>
                  <a:cubicBezTo>
                    <a:pt x="213816" y="31815"/>
                    <a:pt x="252111" y="54154"/>
                    <a:pt x="299980" y="82420"/>
                  </a:cubicBezTo>
                  <a:lnTo>
                    <a:pt x="599961" y="257941"/>
                  </a:lnTo>
                  <a:cubicBezTo>
                    <a:pt x="650110" y="287118"/>
                    <a:pt x="686126" y="308089"/>
                    <a:pt x="712568" y="327237"/>
                  </a:cubicBezTo>
                  <a:cubicBezTo>
                    <a:pt x="740833" y="347296"/>
                    <a:pt x="755878" y="363709"/>
                    <a:pt x="764084" y="381489"/>
                  </a:cubicBezTo>
                  <a:cubicBezTo>
                    <a:pt x="778673" y="414313"/>
                    <a:pt x="778673" y="451697"/>
                    <a:pt x="764084" y="484522"/>
                  </a:cubicBezTo>
                  <a:cubicBezTo>
                    <a:pt x="756334" y="502757"/>
                    <a:pt x="740833" y="518714"/>
                    <a:pt x="712568" y="538773"/>
                  </a:cubicBezTo>
                  <a:cubicBezTo>
                    <a:pt x="686126" y="557921"/>
                    <a:pt x="649654" y="578892"/>
                    <a:pt x="599961" y="608070"/>
                  </a:cubicBezTo>
                  <a:lnTo>
                    <a:pt x="299980" y="783590"/>
                  </a:lnTo>
                  <a:cubicBezTo>
                    <a:pt x="252111" y="811856"/>
                    <a:pt x="213816" y="833739"/>
                    <a:pt x="184183" y="847872"/>
                  </a:cubicBezTo>
                  <a:cubicBezTo>
                    <a:pt x="157285" y="860637"/>
                    <a:pt x="137681" y="866108"/>
                    <a:pt x="119901" y="866108"/>
                  </a:cubicBezTo>
                  <a:close/>
                  <a:moveTo>
                    <a:pt x="120357" y="45492"/>
                  </a:moveTo>
                  <a:cubicBezTo>
                    <a:pt x="120357" y="45492"/>
                    <a:pt x="118077" y="45492"/>
                    <a:pt x="117166" y="45492"/>
                  </a:cubicBezTo>
                  <a:cubicBezTo>
                    <a:pt x="94827" y="47772"/>
                    <a:pt x="74311" y="59625"/>
                    <a:pt x="61090" y="78317"/>
                  </a:cubicBezTo>
                  <a:cubicBezTo>
                    <a:pt x="54708" y="86979"/>
                    <a:pt x="51061" y="102935"/>
                    <a:pt x="48781" y="128010"/>
                  </a:cubicBezTo>
                  <a:cubicBezTo>
                    <a:pt x="46046" y="159011"/>
                    <a:pt x="46046" y="200042"/>
                    <a:pt x="46046" y="257485"/>
                  </a:cubicBezTo>
                  <a:lnTo>
                    <a:pt x="46046" y="608070"/>
                  </a:lnTo>
                  <a:cubicBezTo>
                    <a:pt x="46046" y="665513"/>
                    <a:pt x="46046" y="706544"/>
                    <a:pt x="48781" y="737545"/>
                  </a:cubicBezTo>
                  <a:cubicBezTo>
                    <a:pt x="51061" y="762619"/>
                    <a:pt x="55164" y="778575"/>
                    <a:pt x="61090" y="787238"/>
                  </a:cubicBezTo>
                  <a:cubicBezTo>
                    <a:pt x="74311" y="805473"/>
                    <a:pt x="94827" y="817783"/>
                    <a:pt x="117166" y="820062"/>
                  </a:cubicBezTo>
                  <a:cubicBezTo>
                    <a:pt x="127651" y="820974"/>
                    <a:pt x="143152" y="816871"/>
                    <a:pt x="165491" y="806385"/>
                  </a:cubicBezTo>
                  <a:cubicBezTo>
                    <a:pt x="193300" y="793164"/>
                    <a:pt x="230684" y="771737"/>
                    <a:pt x="277641" y="743927"/>
                  </a:cubicBezTo>
                  <a:lnTo>
                    <a:pt x="577622" y="568407"/>
                  </a:lnTo>
                  <a:cubicBezTo>
                    <a:pt x="626403" y="539685"/>
                    <a:pt x="661963" y="519170"/>
                    <a:pt x="687037" y="501390"/>
                  </a:cubicBezTo>
                  <a:cubicBezTo>
                    <a:pt x="707553" y="486801"/>
                    <a:pt x="718950" y="475404"/>
                    <a:pt x="723053" y="465830"/>
                  </a:cubicBezTo>
                  <a:cubicBezTo>
                    <a:pt x="732171" y="444859"/>
                    <a:pt x="732171" y="420696"/>
                    <a:pt x="723053" y="399725"/>
                  </a:cubicBezTo>
                  <a:cubicBezTo>
                    <a:pt x="718950" y="390151"/>
                    <a:pt x="707097" y="378753"/>
                    <a:pt x="687037" y="364165"/>
                  </a:cubicBezTo>
                  <a:cubicBezTo>
                    <a:pt x="661963" y="346385"/>
                    <a:pt x="626859" y="325413"/>
                    <a:pt x="577622" y="297148"/>
                  </a:cubicBezTo>
                  <a:lnTo>
                    <a:pt x="277641" y="121627"/>
                  </a:lnTo>
                  <a:cubicBezTo>
                    <a:pt x="230684" y="94273"/>
                    <a:pt x="193300" y="72390"/>
                    <a:pt x="165491" y="59169"/>
                  </a:cubicBezTo>
                  <a:cubicBezTo>
                    <a:pt x="145431" y="49595"/>
                    <a:pt x="130843" y="45036"/>
                    <a:pt x="120357" y="45036"/>
                  </a:cubicBezTo>
                  <a:close/>
                </a:path>
              </a:pathLst>
            </a:custGeom>
            <a:solidFill>
              <a:srgbClr val="000000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</p:grpSp>
      <p:grpSp>
        <p:nvGrpSpPr>
          <p:cNvPr id="31" name="Ábra 71">
            <a:extLst>
              <a:ext uri="{FF2B5EF4-FFF2-40B4-BE49-F238E27FC236}">
                <a16:creationId xmlns:a16="http://schemas.microsoft.com/office/drawing/2014/main" id="{E207AAE1-00E2-F16A-0DA4-6BA7D6DF70FA}"/>
              </a:ext>
            </a:extLst>
          </p:cNvPr>
          <p:cNvGrpSpPr/>
          <p:nvPr/>
        </p:nvGrpSpPr>
        <p:grpSpPr>
          <a:xfrm>
            <a:off x="3515622" y="2540000"/>
            <a:ext cx="7122027" cy="1641230"/>
            <a:chOff x="3452252" y="2540000"/>
            <a:chExt cx="7122027" cy="1641230"/>
          </a:xfrm>
          <a:solidFill>
            <a:srgbClr val="FFFFFF"/>
          </a:solidFill>
        </p:grpSpPr>
        <p:sp>
          <p:nvSpPr>
            <p:cNvPr id="32" name="Szabadkézi sokszög: alakzat 31">
              <a:extLst>
                <a:ext uri="{FF2B5EF4-FFF2-40B4-BE49-F238E27FC236}">
                  <a16:creationId xmlns:a16="http://schemas.microsoft.com/office/drawing/2014/main" id="{254889EF-E88D-173B-E7BC-2DE2D6B4F65B}"/>
                </a:ext>
              </a:extLst>
            </p:cNvPr>
            <p:cNvSpPr/>
            <p:nvPr/>
          </p:nvSpPr>
          <p:spPr>
            <a:xfrm>
              <a:off x="3452252" y="2658989"/>
              <a:ext cx="629138" cy="738097"/>
            </a:xfrm>
            <a:custGeom>
              <a:avLst/>
              <a:gdLst>
                <a:gd name="connsiteX0" fmla="*/ 585828 w 629138"/>
                <a:gd name="connsiteY0" fmla="*/ 5015 h 738097"/>
                <a:gd name="connsiteX1" fmla="*/ 522458 w 629138"/>
                <a:gd name="connsiteY1" fmla="*/ 5015 h 738097"/>
                <a:gd name="connsiteX2" fmla="*/ 480516 w 629138"/>
                <a:gd name="connsiteY2" fmla="*/ 48781 h 738097"/>
                <a:gd name="connsiteX3" fmla="*/ 480516 w 629138"/>
                <a:gd name="connsiteY3" fmla="*/ 468663 h 738097"/>
                <a:gd name="connsiteX4" fmla="*/ 123548 w 629138"/>
                <a:gd name="connsiteY4" fmla="*/ 40119 h 738097"/>
                <a:gd name="connsiteX5" fmla="*/ 58355 w 629138"/>
                <a:gd name="connsiteY5" fmla="*/ 0 h 738097"/>
                <a:gd name="connsiteX6" fmla="*/ 49693 w 629138"/>
                <a:gd name="connsiteY6" fmla="*/ 0 h 738097"/>
                <a:gd name="connsiteX7" fmla="*/ 0 w 629138"/>
                <a:gd name="connsiteY7" fmla="*/ 46957 h 738097"/>
                <a:gd name="connsiteX8" fmla="*/ 0 w 629138"/>
                <a:gd name="connsiteY8" fmla="*/ 688405 h 738097"/>
                <a:gd name="connsiteX9" fmla="*/ 43310 w 629138"/>
                <a:gd name="connsiteY9" fmla="*/ 733083 h 738097"/>
                <a:gd name="connsiteX10" fmla="*/ 106680 w 629138"/>
                <a:gd name="connsiteY10" fmla="*/ 733083 h 738097"/>
                <a:gd name="connsiteX11" fmla="*/ 148623 w 629138"/>
                <a:gd name="connsiteY11" fmla="*/ 688405 h 738097"/>
                <a:gd name="connsiteX12" fmla="*/ 148623 w 629138"/>
                <a:gd name="connsiteY12" fmla="*/ 268068 h 738097"/>
                <a:gd name="connsiteX13" fmla="*/ 505590 w 629138"/>
                <a:gd name="connsiteY13" fmla="*/ 697979 h 738097"/>
                <a:gd name="connsiteX14" fmla="*/ 570784 w 629138"/>
                <a:gd name="connsiteY14" fmla="*/ 738098 h 738097"/>
                <a:gd name="connsiteX15" fmla="*/ 579446 w 629138"/>
                <a:gd name="connsiteY15" fmla="*/ 738098 h 738097"/>
                <a:gd name="connsiteX16" fmla="*/ 629138 w 629138"/>
                <a:gd name="connsiteY16" fmla="*/ 691141 h 738097"/>
                <a:gd name="connsiteX17" fmla="*/ 629138 w 629138"/>
                <a:gd name="connsiteY17" fmla="*/ 48781 h 738097"/>
                <a:gd name="connsiteX18" fmla="*/ 585828 w 629138"/>
                <a:gd name="connsiteY18" fmla="*/ 5015 h 7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9138" h="738097">
                  <a:moveTo>
                    <a:pt x="585828" y="5015"/>
                  </a:moveTo>
                  <a:lnTo>
                    <a:pt x="522458" y="5015"/>
                  </a:lnTo>
                  <a:cubicBezTo>
                    <a:pt x="494649" y="5015"/>
                    <a:pt x="480516" y="20515"/>
                    <a:pt x="480516" y="48781"/>
                  </a:cubicBezTo>
                  <a:lnTo>
                    <a:pt x="480516" y="468663"/>
                  </a:lnTo>
                  <a:lnTo>
                    <a:pt x="123548" y="40119"/>
                  </a:lnTo>
                  <a:cubicBezTo>
                    <a:pt x="102577" y="14589"/>
                    <a:pt x="83429" y="0"/>
                    <a:pt x="58355" y="0"/>
                  </a:cubicBezTo>
                  <a:lnTo>
                    <a:pt x="49693" y="0"/>
                  </a:lnTo>
                  <a:cubicBezTo>
                    <a:pt x="23251" y="0"/>
                    <a:pt x="0" y="13221"/>
                    <a:pt x="0" y="46957"/>
                  </a:cubicBezTo>
                  <a:lnTo>
                    <a:pt x="0" y="688405"/>
                  </a:lnTo>
                  <a:cubicBezTo>
                    <a:pt x="0" y="716215"/>
                    <a:pt x="15501" y="733083"/>
                    <a:pt x="43310" y="733083"/>
                  </a:cubicBezTo>
                  <a:lnTo>
                    <a:pt x="106680" y="733083"/>
                  </a:lnTo>
                  <a:cubicBezTo>
                    <a:pt x="134490" y="733083"/>
                    <a:pt x="148623" y="716215"/>
                    <a:pt x="148623" y="688405"/>
                  </a:cubicBezTo>
                  <a:lnTo>
                    <a:pt x="148623" y="268068"/>
                  </a:lnTo>
                  <a:lnTo>
                    <a:pt x="505590" y="697979"/>
                  </a:lnTo>
                  <a:cubicBezTo>
                    <a:pt x="526562" y="723509"/>
                    <a:pt x="545709" y="738098"/>
                    <a:pt x="570784" y="738098"/>
                  </a:cubicBezTo>
                  <a:lnTo>
                    <a:pt x="579446" y="738098"/>
                  </a:lnTo>
                  <a:cubicBezTo>
                    <a:pt x="605888" y="738098"/>
                    <a:pt x="629138" y="723509"/>
                    <a:pt x="629138" y="691141"/>
                  </a:cubicBezTo>
                  <a:lnTo>
                    <a:pt x="629138" y="48781"/>
                  </a:lnTo>
                  <a:cubicBezTo>
                    <a:pt x="629138" y="20971"/>
                    <a:pt x="613638" y="5015"/>
                    <a:pt x="585828" y="5015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3" name="Szabadkézi sokszög: alakzat 32">
              <a:extLst>
                <a:ext uri="{FF2B5EF4-FFF2-40B4-BE49-F238E27FC236}">
                  <a16:creationId xmlns:a16="http://schemas.microsoft.com/office/drawing/2014/main" id="{6CC4F1BA-2A78-87BD-080B-5C48AAD6DA4F}"/>
                </a:ext>
              </a:extLst>
            </p:cNvPr>
            <p:cNvSpPr/>
            <p:nvPr/>
          </p:nvSpPr>
          <p:spPr>
            <a:xfrm>
              <a:off x="4254175" y="2664004"/>
              <a:ext cx="515620" cy="727612"/>
            </a:xfrm>
            <a:custGeom>
              <a:avLst/>
              <a:gdLst>
                <a:gd name="connsiteX0" fmla="*/ 44222 w 515620"/>
                <a:gd name="connsiteY0" fmla="*/ 727612 h 727612"/>
                <a:gd name="connsiteX1" fmla="*/ 472310 w 515620"/>
                <a:gd name="connsiteY1" fmla="*/ 727612 h 727612"/>
                <a:gd name="connsiteX2" fmla="*/ 515620 w 515620"/>
                <a:gd name="connsiteY2" fmla="*/ 683846 h 727612"/>
                <a:gd name="connsiteX3" fmla="*/ 515620 w 515620"/>
                <a:gd name="connsiteY3" fmla="*/ 644639 h 727612"/>
                <a:gd name="connsiteX4" fmla="*/ 472310 w 515620"/>
                <a:gd name="connsiteY4" fmla="*/ 602241 h 727612"/>
                <a:gd name="connsiteX5" fmla="*/ 149534 w 515620"/>
                <a:gd name="connsiteY5" fmla="*/ 602241 h 727612"/>
                <a:gd name="connsiteX6" fmla="*/ 149534 w 515620"/>
                <a:gd name="connsiteY6" fmla="*/ 422161 h 727612"/>
                <a:gd name="connsiteX7" fmla="*/ 390248 w 515620"/>
                <a:gd name="connsiteY7" fmla="*/ 422161 h 727612"/>
                <a:gd name="connsiteX8" fmla="*/ 434470 w 515620"/>
                <a:gd name="connsiteY8" fmla="*/ 378395 h 727612"/>
                <a:gd name="connsiteX9" fmla="*/ 434470 w 515620"/>
                <a:gd name="connsiteY9" fmla="*/ 344658 h 727612"/>
                <a:gd name="connsiteX10" fmla="*/ 390248 w 515620"/>
                <a:gd name="connsiteY10" fmla="*/ 302260 h 727612"/>
                <a:gd name="connsiteX11" fmla="*/ 149534 w 515620"/>
                <a:gd name="connsiteY11" fmla="*/ 302260 h 727612"/>
                <a:gd name="connsiteX12" fmla="*/ 149534 w 515620"/>
                <a:gd name="connsiteY12" fmla="*/ 125372 h 727612"/>
                <a:gd name="connsiteX13" fmla="*/ 470030 w 515620"/>
                <a:gd name="connsiteY13" fmla="*/ 125372 h 727612"/>
                <a:gd name="connsiteX14" fmla="*/ 514252 w 515620"/>
                <a:gd name="connsiteY14" fmla="*/ 81606 h 727612"/>
                <a:gd name="connsiteX15" fmla="*/ 514252 w 515620"/>
                <a:gd name="connsiteY15" fmla="*/ 42398 h 727612"/>
                <a:gd name="connsiteX16" fmla="*/ 470030 w 515620"/>
                <a:gd name="connsiteY16" fmla="*/ 0 h 727612"/>
                <a:gd name="connsiteX17" fmla="*/ 44222 w 515620"/>
                <a:gd name="connsiteY17" fmla="*/ 0 h 727612"/>
                <a:gd name="connsiteX18" fmla="*/ 0 w 515620"/>
                <a:gd name="connsiteY18" fmla="*/ 43766 h 727612"/>
                <a:gd name="connsiteX19" fmla="*/ 0 w 515620"/>
                <a:gd name="connsiteY19" fmla="*/ 682934 h 727612"/>
                <a:gd name="connsiteX20" fmla="*/ 44222 w 515620"/>
                <a:gd name="connsiteY20" fmla="*/ 727612 h 7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5620" h="727612">
                  <a:moveTo>
                    <a:pt x="44222" y="727612"/>
                  </a:moveTo>
                  <a:lnTo>
                    <a:pt x="472310" y="727612"/>
                  </a:lnTo>
                  <a:cubicBezTo>
                    <a:pt x="500119" y="727612"/>
                    <a:pt x="515620" y="712112"/>
                    <a:pt x="515620" y="683846"/>
                  </a:cubicBezTo>
                  <a:lnTo>
                    <a:pt x="515620" y="644639"/>
                  </a:lnTo>
                  <a:cubicBezTo>
                    <a:pt x="515620" y="616829"/>
                    <a:pt x="500119" y="602241"/>
                    <a:pt x="472310" y="602241"/>
                  </a:cubicBezTo>
                  <a:lnTo>
                    <a:pt x="149534" y="602241"/>
                  </a:lnTo>
                  <a:lnTo>
                    <a:pt x="149534" y="422161"/>
                  </a:lnTo>
                  <a:lnTo>
                    <a:pt x="390248" y="422161"/>
                  </a:lnTo>
                  <a:cubicBezTo>
                    <a:pt x="418058" y="422161"/>
                    <a:pt x="434470" y="406661"/>
                    <a:pt x="434470" y="378395"/>
                  </a:cubicBezTo>
                  <a:lnTo>
                    <a:pt x="434470" y="344658"/>
                  </a:lnTo>
                  <a:cubicBezTo>
                    <a:pt x="434470" y="316849"/>
                    <a:pt x="418058" y="302260"/>
                    <a:pt x="390248" y="302260"/>
                  </a:cubicBezTo>
                  <a:lnTo>
                    <a:pt x="149534" y="302260"/>
                  </a:lnTo>
                  <a:lnTo>
                    <a:pt x="149534" y="125372"/>
                  </a:lnTo>
                  <a:lnTo>
                    <a:pt x="470030" y="125372"/>
                  </a:lnTo>
                  <a:cubicBezTo>
                    <a:pt x="497840" y="125372"/>
                    <a:pt x="514252" y="109871"/>
                    <a:pt x="514252" y="81606"/>
                  </a:cubicBezTo>
                  <a:lnTo>
                    <a:pt x="514252" y="42398"/>
                  </a:lnTo>
                  <a:cubicBezTo>
                    <a:pt x="514252" y="14589"/>
                    <a:pt x="497840" y="0"/>
                    <a:pt x="470030" y="0"/>
                  </a:cubicBezTo>
                  <a:lnTo>
                    <a:pt x="44222" y="0"/>
                  </a:lnTo>
                  <a:cubicBezTo>
                    <a:pt x="16412" y="0"/>
                    <a:pt x="0" y="15501"/>
                    <a:pt x="0" y="43766"/>
                  </a:cubicBezTo>
                  <a:lnTo>
                    <a:pt x="0" y="682934"/>
                  </a:lnTo>
                  <a:cubicBezTo>
                    <a:pt x="0" y="710744"/>
                    <a:pt x="16412" y="727612"/>
                    <a:pt x="44222" y="727612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4" name="Szabadkézi sokszög: alakzat 33">
              <a:extLst>
                <a:ext uri="{FF2B5EF4-FFF2-40B4-BE49-F238E27FC236}">
                  <a16:creationId xmlns:a16="http://schemas.microsoft.com/office/drawing/2014/main" id="{6F3CDA2C-CDA4-751E-06FC-67DE727AD32D}"/>
                </a:ext>
              </a:extLst>
            </p:cNvPr>
            <p:cNvSpPr/>
            <p:nvPr/>
          </p:nvSpPr>
          <p:spPr>
            <a:xfrm>
              <a:off x="4824959" y="2664004"/>
              <a:ext cx="608622" cy="727612"/>
            </a:xfrm>
            <a:custGeom>
              <a:avLst/>
              <a:gdLst>
                <a:gd name="connsiteX0" fmla="*/ 271715 w 608622"/>
                <a:gd name="connsiteY0" fmla="*/ 727612 h 727612"/>
                <a:gd name="connsiteX1" fmla="*/ 335996 w 608622"/>
                <a:gd name="connsiteY1" fmla="*/ 727612 h 727612"/>
                <a:gd name="connsiteX2" fmla="*/ 379307 w 608622"/>
                <a:gd name="connsiteY2" fmla="*/ 682934 h 727612"/>
                <a:gd name="connsiteX3" fmla="*/ 379307 w 608622"/>
                <a:gd name="connsiteY3" fmla="*/ 125372 h 727612"/>
                <a:gd name="connsiteX4" fmla="*/ 564401 w 608622"/>
                <a:gd name="connsiteY4" fmla="*/ 125372 h 727612"/>
                <a:gd name="connsiteX5" fmla="*/ 608623 w 608622"/>
                <a:gd name="connsiteY5" fmla="*/ 81606 h 727612"/>
                <a:gd name="connsiteX6" fmla="*/ 608623 w 608622"/>
                <a:gd name="connsiteY6" fmla="*/ 42398 h 727612"/>
                <a:gd name="connsiteX7" fmla="*/ 564401 w 608622"/>
                <a:gd name="connsiteY7" fmla="*/ 0 h 727612"/>
                <a:gd name="connsiteX8" fmla="*/ 43310 w 608622"/>
                <a:gd name="connsiteY8" fmla="*/ 0 h 727612"/>
                <a:gd name="connsiteX9" fmla="*/ 0 w 608622"/>
                <a:gd name="connsiteY9" fmla="*/ 42398 h 727612"/>
                <a:gd name="connsiteX10" fmla="*/ 0 w 608622"/>
                <a:gd name="connsiteY10" fmla="*/ 81606 h 727612"/>
                <a:gd name="connsiteX11" fmla="*/ 43310 w 608622"/>
                <a:gd name="connsiteY11" fmla="*/ 125372 h 727612"/>
                <a:gd name="connsiteX12" fmla="*/ 229772 w 608622"/>
                <a:gd name="connsiteY12" fmla="*/ 125372 h 727612"/>
                <a:gd name="connsiteX13" fmla="*/ 229772 w 608622"/>
                <a:gd name="connsiteY13" fmla="*/ 682479 h 727612"/>
                <a:gd name="connsiteX14" fmla="*/ 271715 w 608622"/>
                <a:gd name="connsiteY14" fmla="*/ 727156 h 7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8622" h="727612">
                  <a:moveTo>
                    <a:pt x="271715" y="727612"/>
                  </a:moveTo>
                  <a:lnTo>
                    <a:pt x="335996" y="727612"/>
                  </a:lnTo>
                  <a:cubicBezTo>
                    <a:pt x="363806" y="727612"/>
                    <a:pt x="379307" y="710744"/>
                    <a:pt x="379307" y="682934"/>
                  </a:cubicBezTo>
                  <a:lnTo>
                    <a:pt x="379307" y="125372"/>
                  </a:lnTo>
                  <a:lnTo>
                    <a:pt x="564401" y="125372"/>
                  </a:lnTo>
                  <a:cubicBezTo>
                    <a:pt x="592211" y="125372"/>
                    <a:pt x="608623" y="109871"/>
                    <a:pt x="608623" y="81606"/>
                  </a:cubicBezTo>
                  <a:lnTo>
                    <a:pt x="608623" y="42398"/>
                  </a:lnTo>
                  <a:cubicBezTo>
                    <a:pt x="608623" y="14589"/>
                    <a:pt x="592211" y="0"/>
                    <a:pt x="564401" y="0"/>
                  </a:cubicBezTo>
                  <a:lnTo>
                    <a:pt x="43310" y="0"/>
                  </a:lnTo>
                  <a:cubicBezTo>
                    <a:pt x="15500" y="0"/>
                    <a:pt x="0" y="14589"/>
                    <a:pt x="0" y="42398"/>
                  </a:cubicBezTo>
                  <a:lnTo>
                    <a:pt x="0" y="81606"/>
                  </a:lnTo>
                  <a:cubicBezTo>
                    <a:pt x="0" y="109415"/>
                    <a:pt x="15500" y="125372"/>
                    <a:pt x="43310" y="125372"/>
                  </a:cubicBezTo>
                  <a:lnTo>
                    <a:pt x="229772" y="125372"/>
                  </a:lnTo>
                  <a:lnTo>
                    <a:pt x="229772" y="682479"/>
                  </a:lnTo>
                  <a:cubicBezTo>
                    <a:pt x="229772" y="710288"/>
                    <a:pt x="244361" y="727156"/>
                    <a:pt x="271715" y="727156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5" name="Szabadkézi sokszög: alakzat 34">
              <a:extLst>
                <a:ext uri="{FF2B5EF4-FFF2-40B4-BE49-F238E27FC236}">
                  <a16:creationId xmlns:a16="http://schemas.microsoft.com/office/drawing/2014/main" id="{A0067E6F-79A0-D6E1-A480-A52B3CC902D7}"/>
                </a:ext>
              </a:extLst>
            </p:cNvPr>
            <p:cNvSpPr/>
            <p:nvPr/>
          </p:nvSpPr>
          <p:spPr>
            <a:xfrm>
              <a:off x="5373413" y="2657621"/>
              <a:ext cx="734220" cy="733994"/>
            </a:xfrm>
            <a:custGeom>
              <a:avLst/>
              <a:gdLst>
                <a:gd name="connsiteX0" fmla="*/ 728971 w 734220"/>
                <a:gd name="connsiteY0" fmla="*/ 690229 h 733994"/>
                <a:gd name="connsiteX1" fmla="*/ 425343 w 734220"/>
                <a:gd name="connsiteY1" fmla="*/ 37839 h 733994"/>
                <a:gd name="connsiteX2" fmla="*/ 372003 w 734220"/>
                <a:gd name="connsiteY2" fmla="*/ 0 h 733994"/>
                <a:gd name="connsiteX3" fmla="*/ 361973 w 734220"/>
                <a:gd name="connsiteY3" fmla="*/ 0 h 733994"/>
                <a:gd name="connsiteX4" fmla="*/ 310001 w 734220"/>
                <a:gd name="connsiteY4" fmla="*/ 37839 h 733994"/>
                <a:gd name="connsiteX5" fmla="*/ 5006 w 734220"/>
                <a:gd name="connsiteY5" fmla="*/ 690229 h 733994"/>
                <a:gd name="connsiteX6" fmla="*/ 33727 w 734220"/>
                <a:gd name="connsiteY6" fmla="*/ 733995 h 733994"/>
                <a:gd name="connsiteX7" fmla="*/ 114877 w 734220"/>
                <a:gd name="connsiteY7" fmla="*/ 733995 h 733994"/>
                <a:gd name="connsiteX8" fmla="*/ 160466 w 734220"/>
                <a:gd name="connsiteY8" fmla="*/ 690229 h 733994"/>
                <a:gd name="connsiteX9" fmla="*/ 200586 w 734220"/>
                <a:gd name="connsiteY9" fmla="*/ 596314 h 733994"/>
                <a:gd name="connsiteX10" fmla="*/ 528832 w 734220"/>
                <a:gd name="connsiteY10" fmla="*/ 596314 h 733994"/>
                <a:gd name="connsiteX11" fmla="*/ 567583 w 734220"/>
                <a:gd name="connsiteY11" fmla="*/ 690229 h 733994"/>
                <a:gd name="connsiteX12" fmla="*/ 613173 w 734220"/>
                <a:gd name="connsiteY12" fmla="*/ 733995 h 733994"/>
                <a:gd name="connsiteX13" fmla="*/ 699793 w 734220"/>
                <a:gd name="connsiteY13" fmla="*/ 733995 h 733994"/>
                <a:gd name="connsiteX14" fmla="*/ 729883 w 734220"/>
                <a:gd name="connsiteY14" fmla="*/ 690229 h 733994"/>
                <a:gd name="connsiteX15" fmla="*/ 246631 w 734220"/>
                <a:gd name="connsiteY15" fmla="*/ 487810 h 733994"/>
                <a:gd name="connsiteX16" fmla="*/ 366532 w 734220"/>
                <a:gd name="connsiteY16" fmla="*/ 205610 h 733994"/>
                <a:gd name="connsiteX17" fmla="*/ 482786 w 734220"/>
                <a:gd name="connsiteY17" fmla="*/ 487810 h 733994"/>
                <a:gd name="connsiteX18" fmla="*/ 246631 w 734220"/>
                <a:gd name="connsiteY18" fmla="*/ 487810 h 73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4220" h="733994">
                  <a:moveTo>
                    <a:pt x="728971" y="690229"/>
                  </a:moveTo>
                  <a:lnTo>
                    <a:pt x="425343" y="37839"/>
                  </a:lnTo>
                  <a:cubicBezTo>
                    <a:pt x="414401" y="14133"/>
                    <a:pt x="397533" y="0"/>
                    <a:pt x="372003" y="0"/>
                  </a:cubicBezTo>
                  <a:lnTo>
                    <a:pt x="361973" y="0"/>
                  </a:lnTo>
                  <a:cubicBezTo>
                    <a:pt x="336443" y="0"/>
                    <a:pt x="320943" y="14589"/>
                    <a:pt x="310001" y="37839"/>
                  </a:cubicBezTo>
                  <a:lnTo>
                    <a:pt x="5006" y="690229"/>
                  </a:lnTo>
                  <a:cubicBezTo>
                    <a:pt x="-8215" y="718038"/>
                    <a:pt x="5917" y="733995"/>
                    <a:pt x="33727" y="733995"/>
                  </a:cubicBezTo>
                  <a:lnTo>
                    <a:pt x="114877" y="733995"/>
                  </a:lnTo>
                  <a:cubicBezTo>
                    <a:pt x="143598" y="733995"/>
                    <a:pt x="149069" y="718494"/>
                    <a:pt x="160466" y="690229"/>
                  </a:cubicBezTo>
                  <a:lnTo>
                    <a:pt x="200586" y="596314"/>
                  </a:lnTo>
                  <a:lnTo>
                    <a:pt x="528832" y="596314"/>
                  </a:lnTo>
                  <a:lnTo>
                    <a:pt x="567583" y="690229"/>
                  </a:lnTo>
                  <a:cubicBezTo>
                    <a:pt x="579892" y="718038"/>
                    <a:pt x="585363" y="733995"/>
                    <a:pt x="613173" y="733995"/>
                  </a:cubicBezTo>
                  <a:lnTo>
                    <a:pt x="699793" y="733995"/>
                  </a:lnTo>
                  <a:cubicBezTo>
                    <a:pt x="728515" y="733995"/>
                    <a:pt x="741736" y="718494"/>
                    <a:pt x="729883" y="690229"/>
                  </a:cubicBezTo>
                  <a:close/>
                  <a:moveTo>
                    <a:pt x="246631" y="487810"/>
                  </a:moveTo>
                  <a:lnTo>
                    <a:pt x="366532" y="205610"/>
                  </a:lnTo>
                  <a:lnTo>
                    <a:pt x="482786" y="487810"/>
                  </a:lnTo>
                  <a:lnTo>
                    <a:pt x="246631" y="487810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6" name="Szabadkézi sokszög: alakzat 35">
              <a:extLst>
                <a:ext uri="{FF2B5EF4-FFF2-40B4-BE49-F238E27FC236}">
                  <a16:creationId xmlns:a16="http://schemas.microsoft.com/office/drawing/2014/main" id="{4E908ACD-CD17-9C4F-06BB-FA0885AF6E4D}"/>
                </a:ext>
              </a:extLst>
            </p:cNvPr>
            <p:cNvSpPr/>
            <p:nvPr/>
          </p:nvSpPr>
          <p:spPr>
            <a:xfrm>
              <a:off x="6146605" y="2818097"/>
              <a:ext cx="529970" cy="589019"/>
            </a:xfrm>
            <a:custGeom>
              <a:avLst/>
              <a:gdLst>
                <a:gd name="connsiteX0" fmla="*/ 299525 w 529970"/>
                <a:gd name="connsiteY0" fmla="*/ 588108 h 589019"/>
                <a:gd name="connsiteX1" fmla="*/ 516987 w 529970"/>
                <a:gd name="connsiteY1" fmla="*/ 501031 h 589019"/>
                <a:gd name="connsiteX2" fmla="*/ 516987 w 529970"/>
                <a:gd name="connsiteY2" fmla="*/ 449515 h 589019"/>
                <a:gd name="connsiteX3" fmla="*/ 478236 w 529970"/>
                <a:gd name="connsiteY3" fmla="*/ 410308 h 589019"/>
                <a:gd name="connsiteX4" fmla="*/ 424896 w 529970"/>
                <a:gd name="connsiteY4" fmla="*/ 411220 h 589019"/>
                <a:gd name="connsiteX5" fmla="*/ 304083 w 529970"/>
                <a:gd name="connsiteY5" fmla="*/ 459545 h 589019"/>
                <a:gd name="connsiteX6" fmla="*/ 146799 w 529970"/>
                <a:gd name="connsiteY6" fmla="*/ 294054 h 589019"/>
                <a:gd name="connsiteX7" fmla="*/ 304083 w 529970"/>
                <a:gd name="connsiteY7" fmla="*/ 128563 h 589019"/>
                <a:gd name="connsiteX8" fmla="*/ 424896 w 529970"/>
                <a:gd name="connsiteY8" fmla="*/ 176888 h 589019"/>
                <a:gd name="connsiteX9" fmla="*/ 478236 w 529970"/>
                <a:gd name="connsiteY9" fmla="*/ 177800 h 589019"/>
                <a:gd name="connsiteX10" fmla="*/ 516987 w 529970"/>
                <a:gd name="connsiteY10" fmla="*/ 138593 h 589019"/>
                <a:gd name="connsiteX11" fmla="*/ 516987 w 529970"/>
                <a:gd name="connsiteY11" fmla="*/ 86165 h 589019"/>
                <a:gd name="connsiteX12" fmla="*/ 299525 w 529970"/>
                <a:gd name="connsiteY12" fmla="*/ 0 h 589019"/>
                <a:gd name="connsiteX13" fmla="*/ 0 w 529970"/>
                <a:gd name="connsiteY13" fmla="*/ 294510 h 589019"/>
                <a:gd name="connsiteX14" fmla="*/ 299525 w 529970"/>
                <a:gd name="connsiteY14" fmla="*/ 589020 h 58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9970" h="589019">
                  <a:moveTo>
                    <a:pt x="299525" y="588108"/>
                  </a:moveTo>
                  <a:cubicBezTo>
                    <a:pt x="381586" y="588108"/>
                    <a:pt x="456809" y="561210"/>
                    <a:pt x="516987" y="501031"/>
                  </a:cubicBezTo>
                  <a:cubicBezTo>
                    <a:pt x="530208" y="487810"/>
                    <a:pt x="537959" y="470942"/>
                    <a:pt x="516987" y="449515"/>
                  </a:cubicBezTo>
                  <a:lnTo>
                    <a:pt x="478236" y="410308"/>
                  </a:lnTo>
                  <a:cubicBezTo>
                    <a:pt x="463648" y="395719"/>
                    <a:pt x="448147" y="390248"/>
                    <a:pt x="424896" y="411220"/>
                  </a:cubicBezTo>
                  <a:cubicBezTo>
                    <a:pt x="381586" y="450427"/>
                    <a:pt x="340555" y="459545"/>
                    <a:pt x="304083" y="459545"/>
                  </a:cubicBezTo>
                  <a:cubicBezTo>
                    <a:pt x="208801" y="459545"/>
                    <a:pt x="146799" y="387969"/>
                    <a:pt x="146799" y="294054"/>
                  </a:cubicBezTo>
                  <a:cubicBezTo>
                    <a:pt x="146799" y="200139"/>
                    <a:pt x="211992" y="128563"/>
                    <a:pt x="304083" y="128563"/>
                  </a:cubicBezTo>
                  <a:cubicBezTo>
                    <a:pt x="340555" y="128563"/>
                    <a:pt x="381586" y="136313"/>
                    <a:pt x="424896" y="176888"/>
                  </a:cubicBezTo>
                  <a:cubicBezTo>
                    <a:pt x="448147" y="196948"/>
                    <a:pt x="463648" y="191477"/>
                    <a:pt x="478236" y="177800"/>
                  </a:cubicBezTo>
                  <a:lnTo>
                    <a:pt x="516987" y="138593"/>
                  </a:lnTo>
                  <a:cubicBezTo>
                    <a:pt x="537959" y="117166"/>
                    <a:pt x="530208" y="99386"/>
                    <a:pt x="516987" y="86165"/>
                  </a:cubicBezTo>
                  <a:cubicBezTo>
                    <a:pt x="457265" y="26898"/>
                    <a:pt x="381586" y="0"/>
                    <a:pt x="299525" y="0"/>
                  </a:cubicBezTo>
                  <a:cubicBezTo>
                    <a:pt x="126739" y="0"/>
                    <a:pt x="0" y="125372"/>
                    <a:pt x="0" y="294510"/>
                  </a:cubicBezTo>
                  <a:cubicBezTo>
                    <a:pt x="0" y="463648"/>
                    <a:pt x="126283" y="589020"/>
                    <a:pt x="299525" y="589020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7" name="Szabadkézi sokszög: alakzat 36">
              <a:extLst>
                <a:ext uri="{FF2B5EF4-FFF2-40B4-BE49-F238E27FC236}">
                  <a16:creationId xmlns:a16="http://schemas.microsoft.com/office/drawing/2014/main" id="{C7C82068-8890-C372-1F16-D99765F70CAC}"/>
                </a:ext>
              </a:extLst>
            </p:cNvPr>
            <p:cNvSpPr/>
            <p:nvPr/>
          </p:nvSpPr>
          <p:spPr>
            <a:xfrm>
              <a:off x="6737448" y="2817185"/>
              <a:ext cx="519267" cy="588563"/>
            </a:xfrm>
            <a:custGeom>
              <a:avLst/>
              <a:gdLst>
                <a:gd name="connsiteX0" fmla="*/ 268524 w 519267"/>
                <a:gd name="connsiteY0" fmla="*/ 456 h 588563"/>
                <a:gd name="connsiteX1" fmla="*/ 63370 w 519267"/>
                <a:gd name="connsiteY1" fmla="*/ 62002 h 588563"/>
                <a:gd name="connsiteX2" fmla="*/ 51061 w 519267"/>
                <a:gd name="connsiteY2" fmla="*/ 123548 h 588563"/>
                <a:gd name="connsiteX3" fmla="*/ 61090 w 519267"/>
                <a:gd name="connsiteY3" fmla="*/ 141328 h 588563"/>
                <a:gd name="connsiteX4" fmla="*/ 116710 w 519267"/>
                <a:gd name="connsiteY4" fmla="*/ 156829 h 588563"/>
                <a:gd name="connsiteX5" fmla="*/ 258494 w 519267"/>
                <a:gd name="connsiteY5" fmla="*/ 113063 h 588563"/>
                <a:gd name="connsiteX6" fmla="*/ 381586 w 519267"/>
                <a:gd name="connsiteY6" fmla="*/ 218375 h 588563"/>
                <a:gd name="connsiteX7" fmla="*/ 381586 w 519267"/>
                <a:gd name="connsiteY7" fmla="*/ 248464 h 588563"/>
                <a:gd name="connsiteX8" fmla="*/ 237522 w 519267"/>
                <a:gd name="connsiteY8" fmla="*/ 218375 h 588563"/>
                <a:gd name="connsiteX9" fmla="*/ 0 w 519267"/>
                <a:gd name="connsiteY9" fmla="*/ 408484 h 588563"/>
                <a:gd name="connsiteX10" fmla="*/ 217463 w 519267"/>
                <a:gd name="connsiteY10" fmla="*/ 588564 h 588563"/>
                <a:gd name="connsiteX11" fmla="*/ 400278 w 519267"/>
                <a:gd name="connsiteY11" fmla="*/ 511517 h 588563"/>
                <a:gd name="connsiteX12" fmla="*/ 400278 w 519267"/>
                <a:gd name="connsiteY12" fmla="*/ 530665 h 588563"/>
                <a:gd name="connsiteX13" fmla="*/ 442676 w 519267"/>
                <a:gd name="connsiteY13" fmla="*/ 574431 h 588563"/>
                <a:gd name="connsiteX14" fmla="*/ 478236 w 519267"/>
                <a:gd name="connsiteY14" fmla="*/ 574431 h 588563"/>
                <a:gd name="connsiteX15" fmla="*/ 519267 w 519267"/>
                <a:gd name="connsiteY15" fmla="*/ 530665 h 588563"/>
                <a:gd name="connsiteX16" fmla="*/ 519267 w 519267"/>
                <a:gd name="connsiteY16" fmla="*/ 235243 h 588563"/>
                <a:gd name="connsiteX17" fmla="*/ 268524 w 519267"/>
                <a:gd name="connsiteY17" fmla="*/ 0 h 588563"/>
                <a:gd name="connsiteX18" fmla="*/ 249832 w 519267"/>
                <a:gd name="connsiteY18" fmla="*/ 487354 h 588563"/>
                <a:gd name="connsiteX19" fmla="*/ 141328 w 519267"/>
                <a:gd name="connsiteY19" fmla="*/ 403469 h 588563"/>
                <a:gd name="connsiteX20" fmla="*/ 257582 w 519267"/>
                <a:gd name="connsiteY20" fmla="*/ 314113 h 588563"/>
                <a:gd name="connsiteX21" fmla="*/ 385233 w 519267"/>
                <a:gd name="connsiteY21" fmla="*/ 346482 h 588563"/>
                <a:gd name="connsiteX22" fmla="*/ 385233 w 519267"/>
                <a:gd name="connsiteY22" fmla="*/ 387969 h 588563"/>
                <a:gd name="connsiteX23" fmla="*/ 249832 w 519267"/>
                <a:gd name="connsiteY23" fmla="*/ 487354 h 58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9267" h="588563">
                  <a:moveTo>
                    <a:pt x="268524" y="456"/>
                  </a:moveTo>
                  <a:cubicBezTo>
                    <a:pt x="199683" y="456"/>
                    <a:pt x="127651" y="18236"/>
                    <a:pt x="63370" y="62002"/>
                  </a:cubicBezTo>
                  <a:cubicBezTo>
                    <a:pt x="43310" y="74311"/>
                    <a:pt x="34648" y="94371"/>
                    <a:pt x="51061" y="123548"/>
                  </a:cubicBezTo>
                  <a:lnTo>
                    <a:pt x="61090" y="141328"/>
                  </a:lnTo>
                  <a:cubicBezTo>
                    <a:pt x="75679" y="165947"/>
                    <a:pt x="94371" y="170506"/>
                    <a:pt x="116710" y="156829"/>
                  </a:cubicBezTo>
                  <a:cubicBezTo>
                    <a:pt x="155461" y="129931"/>
                    <a:pt x="205154" y="113063"/>
                    <a:pt x="258494" y="113063"/>
                  </a:cubicBezTo>
                  <a:cubicBezTo>
                    <a:pt x="335084" y="113063"/>
                    <a:pt x="381586" y="153182"/>
                    <a:pt x="381586" y="218375"/>
                  </a:cubicBezTo>
                  <a:lnTo>
                    <a:pt x="381586" y="248464"/>
                  </a:lnTo>
                  <a:cubicBezTo>
                    <a:pt x="338276" y="230684"/>
                    <a:pt x="289495" y="218375"/>
                    <a:pt x="237522" y="218375"/>
                  </a:cubicBezTo>
                  <a:cubicBezTo>
                    <a:pt x="95738" y="218375"/>
                    <a:pt x="0" y="294510"/>
                    <a:pt x="0" y="408484"/>
                  </a:cubicBezTo>
                  <a:cubicBezTo>
                    <a:pt x="0" y="516076"/>
                    <a:pt x="87532" y="588564"/>
                    <a:pt x="217463" y="588564"/>
                  </a:cubicBezTo>
                  <a:cubicBezTo>
                    <a:pt x="288583" y="588564"/>
                    <a:pt x="352864" y="558474"/>
                    <a:pt x="400278" y="511517"/>
                  </a:cubicBezTo>
                  <a:lnTo>
                    <a:pt x="400278" y="530665"/>
                  </a:lnTo>
                  <a:cubicBezTo>
                    <a:pt x="400278" y="557563"/>
                    <a:pt x="415779" y="574431"/>
                    <a:pt x="442676" y="574431"/>
                  </a:cubicBezTo>
                  <a:lnTo>
                    <a:pt x="478236" y="574431"/>
                  </a:lnTo>
                  <a:cubicBezTo>
                    <a:pt x="504678" y="574431"/>
                    <a:pt x="519267" y="558930"/>
                    <a:pt x="519267" y="530665"/>
                  </a:cubicBezTo>
                  <a:lnTo>
                    <a:pt x="519267" y="235243"/>
                  </a:lnTo>
                  <a:cubicBezTo>
                    <a:pt x="519267" y="69752"/>
                    <a:pt x="408484" y="0"/>
                    <a:pt x="268524" y="0"/>
                  </a:cubicBezTo>
                  <a:close/>
                  <a:moveTo>
                    <a:pt x="249832" y="487354"/>
                  </a:moveTo>
                  <a:cubicBezTo>
                    <a:pt x="184639" y="487354"/>
                    <a:pt x="141328" y="453618"/>
                    <a:pt x="141328" y="403469"/>
                  </a:cubicBezTo>
                  <a:cubicBezTo>
                    <a:pt x="141328" y="349673"/>
                    <a:pt x="187830" y="314113"/>
                    <a:pt x="257582" y="314113"/>
                  </a:cubicBezTo>
                  <a:cubicBezTo>
                    <a:pt x="308642" y="314113"/>
                    <a:pt x="357424" y="333261"/>
                    <a:pt x="385233" y="346482"/>
                  </a:cubicBezTo>
                  <a:lnTo>
                    <a:pt x="385233" y="387969"/>
                  </a:lnTo>
                  <a:cubicBezTo>
                    <a:pt x="385233" y="442676"/>
                    <a:pt x="321863" y="487354"/>
                    <a:pt x="249832" y="487354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8" name="Szabadkézi sokszög: alakzat 37">
              <a:extLst>
                <a:ext uri="{FF2B5EF4-FFF2-40B4-BE49-F238E27FC236}">
                  <a16:creationId xmlns:a16="http://schemas.microsoft.com/office/drawing/2014/main" id="{6BECB9BB-0C4F-41BF-C503-EC06B2E6FC2E}"/>
                </a:ext>
              </a:extLst>
            </p:cNvPr>
            <p:cNvSpPr/>
            <p:nvPr/>
          </p:nvSpPr>
          <p:spPr>
            <a:xfrm>
              <a:off x="7362483" y="2592810"/>
              <a:ext cx="591754" cy="813850"/>
            </a:xfrm>
            <a:custGeom>
              <a:avLst/>
              <a:gdLst>
                <a:gd name="connsiteX0" fmla="*/ 547532 w 591754"/>
                <a:gd name="connsiteY0" fmla="*/ 986 h 813850"/>
                <a:gd name="connsiteX1" fmla="*/ 485530 w 591754"/>
                <a:gd name="connsiteY1" fmla="*/ 12383 h 813850"/>
                <a:gd name="connsiteX2" fmla="*/ 444500 w 591754"/>
                <a:gd name="connsiteY2" fmla="*/ 56149 h 813850"/>
                <a:gd name="connsiteX3" fmla="*/ 444500 w 591754"/>
                <a:gd name="connsiteY3" fmla="*/ 279539 h 813850"/>
                <a:gd name="connsiteX4" fmla="*/ 279465 w 591754"/>
                <a:gd name="connsiteY4" fmla="*/ 224831 h 813850"/>
                <a:gd name="connsiteX5" fmla="*/ 0 w 591754"/>
                <a:gd name="connsiteY5" fmla="*/ 519341 h 813850"/>
                <a:gd name="connsiteX6" fmla="*/ 279465 w 591754"/>
                <a:gd name="connsiteY6" fmla="*/ 813851 h 813850"/>
                <a:gd name="connsiteX7" fmla="*/ 464560 w 591754"/>
                <a:gd name="connsiteY7" fmla="*/ 732245 h 813850"/>
                <a:gd name="connsiteX8" fmla="*/ 464560 w 591754"/>
                <a:gd name="connsiteY8" fmla="*/ 755952 h 813850"/>
                <a:gd name="connsiteX9" fmla="*/ 505590 w 591754"/>
                <a:gd name="connsiteY9" fmla="*/ 799718 h 813850"/>
                <a:gd name="connsiteX10" fmla="*/ 549812 w 591754"/>
                <a:gd name="connsiteY10" fmla="*/ 799718 h 813850"/>
                <a:gd name="connsiteX11" fmla="*/ 591755 w 591754"/>
                <a:gd name="connsiteY11" fmla="*/ 755952 h 813850"/>
                <a:gd name="connsiteX12" fmla="*/ 591755 w 591754"/>
                <a:gd name="connsiteY12" fmla="*/ 42472 h 813850"/>
                <a:gd name="connsiteX13" fmla="*/ 547532 w 591754"/>
                <a:gd name="connsiteY13" fmla="*/ 986 h 813850"/>
                <a:gd name="connsiteX14" fmla="*/ 300436 w 591754"/>
                <a:gd name="connsiteY14" fmla="*/ 683464 h 813850"/>
                <a:gd name="connsiteX15" fmla="*/ 146343 w 591754"/>
                <a:gd name="connsiteY15" fmla="*/ 518885 h 813850"/>
                <a:gd name="connsiteX16" fmla="*/ 300436 w 591754"/>
                <a:gd name="connsiteY16" fmla="*/ 353394 h 813850"/>
                <a:gd name="connsiteX17" fmla="*/ 453618 w 591754"/>
                <a:gd name="connsiteY17" fmla="*/ 518885 h 813850"/>
                <a:gd name="connsiteX18" fmla="*/ 300436 w 591754"/>
                <a:gd name="connsiteY18" fmla="*/ 683464 h 8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1754" h="813850">
                  <a:moveTo>
                    <a:pt x="547532" y="986"/>
                  </a:moveTo>
                  <a:lnTo>
                    <a:pt x="485530" y="12383"/>
                  </a:lnTo>
                  <a:cubicBezTo>
                    <a:pt x="459089" y="19222"/>
                    <a:pt x="444500" y="30163"/>
                    <a:pt x="444500" y="56149"/>
                  </a:cubicBezTo>
                  <a:lnTo>
                    <a:pt x="444500" y="279539"/>
                  </a:lnTo>
                  <a:cubicBezTo>
                    <a:pt x="398910" y="245803"/>
                    <a:pt x="342379" y="224831"/>
                    <a:pt x="279465" y="224831"/>
                  </a:cubicBezTo>
                  <a:cubicBezTo>
                    <a:pt x="116710" y="224831"/>
                    <a:pt x="0" y="353394"/>
                    <a:pt x="0" y="519341"/>
                  </a:cubicBezTo>
                  <a:cubicBezTo>
                    <a:pt x="0" y="685288"/>
                    <a:pt x="116254" y="813851"/>
                    <a:pt x="279465" y="813851"/>
                  </a:cubicBezTo>
                  <a:cubicBezTo>
                    <a:pt x="356968" y="813851"/>
                    <a:pt x="420337" y="781482"/>
                    <a:pt x="464560" y="732245"/>
                  </a:cubicBezTo>
                  <a:lnTo>
                    <a:pt x="464560" y="755952"/>
                  </a:lnTo>
                  <a:cubicBezTo>
                    <a:pt x="464560" y="782850"/>
                    <a:pt x="479148" y="799718"/>
                    <a:pt x="505590" y="799718"/>
                  </a:cubicBezTo>
                  <a:lnTo>
                    <a:pt x="549812" y="799718"/>
                  </a:lnTo>
                  <a:cubicBezTo>
                    <a:pt x="576254" y="799718"/>
                    <a:pt x="591755" y="782850"/>
                    <a:pt x="591755" y="755952"/>
                  </a:cubicBezTo>
                  <a:lnTo>
                    <a:pt x="591755" y="42472"/>
                  </a:lnTo>
                  <a:cubicBezTo>
                    <a:pt x="591755" y="13295"/>
                    <a:pt x="577166" y="-4485"/>
                    <a:pt x="547532" y="986"/>
                  </a:cubicBezTo>
                  <a:close/>
                  <a:moveTo>
                    <a:pt x="300436" y="683464"/>
                  </a:moveTo>
                  <a:cubicBezTo>
                    <a:pt x="207433" y="683464"/>
                    <a:pt x="146343" y="610521"/>
                    <a:pt x="146343" y="518885"/>
                  </a:cubicBezTo>
                  <a:cubicBezTo>
                    <a:pt x="146343" y="427250"/>
                    <a:pt x="207433" y="353394"/>
                    <a:pt x="300436" y="353394"/>
                  </a:cubicBezTo>
                  <a:cubicBezTo>
                    <a:pt x="384777" y="353394"/>
                    <a:pt x="453618" y="412661"/>
                    <a:pt x="453618" y="518885"/>
                  </a:cubicBezTo>
                  <a:cubicBezTo>
                    <a:pt x="453618" y="625109"/>
                    <a:pt x="384777" y="683464"/>
                    <a:pt x="300436" y="683464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39" name="Szabadkézi sokszög: alakzat 38">
              <a:extLst>
                <a:ext uri="{FF2B5EF4-FFF2-40B4-BE49-F238E27FC236}">
                  <a16:creationId xmlns:a16="http://schemas.microsoft.com/office/drawing/2014/main" id="{1F7A2D6B-4EE8-255C-5FDD-9DB74D0CFE7E}"/>
                </a:ext>
              </a:extLst>
            </p:cNvPr>
            <p:cNvSpPr/>
            <p:nvPr/>
          </p:nvSpPr>
          <p:spPr>
            <a:xfrm>
              <a:off x="8071859" y="2817185"/>
              <a:ext cx="573974" cy="589019"/>
            </a:xfrm>
            <a:custGeom>
              <a:avLst/>
              <a:gdLst>
                <a:gd name="connsiteX0" fmla="*/ 144976 w 573974"/>
                <a:gd name="connsiteY0" fmla="*/ 328246 h 589019"/>
                <a:gd name="connsiteX1" fmla="*/ 528385 w 573974"/>
                <a:gd name="connsiteY1" fmla="*/ 328246 h 589019"/>
                <a:gd name="connsiteX2" fmla="*/ 573975 w 573974"/>
                <a:gd name="connsiteY2" fmla="*/ 282201 h 589019"/>
                <a:gd name="connsiteX3" fmla="*/ 493281 w 573974"/>
                <a:gd name="connsiteY3" fmla="*/ 78414 h 589019"/>
                <a:gd name="connsiteX4" fmla="*/ 290407 w 573974"/>
                <a:gd name="connsiteY4" fmla="*/ 0 h 589019"/>
                <a:gd name="connsiteX5" fmla="*/ 0 w 573974"/>
                <a:gd name="connsiteY5" fmla="*/ 294510 h 589019"/>
                <a:gd name="connsiteX6" fmla="*/ 301805 w 573974"/>
                <a:gd name="connsiteY6" fmla="*/ 589020 h 589019"/>
                <a:gd name="connsiteX7" fmla="*/ 535679 w 573974"/>
                <a:gd name="connsiteY7" fmla="*/ 503767 h 589019"/>
                <a:gd name="connsiteX8" fmla="*/ 535679 w 573974"/>
                <a:gd name="connsiteY8" fmla="*/ 452250 h 589019"/>
                <a:gd name="connsiteX9" fmla="*/ 509237 w 573974"/>
                <a:gd name="connsiteY9" fmla="*/ 425352 h 589019"/>
                <a:gd name="connsiteX10" fmla="*/ 455897 w 573974"/>
                <a:gd name="connsiteY10" fmla="*/ 425352 h 589019"/>
                <a:gd name="connsiteX11" fmla="*/ 315025 w 573974"/>
                <a:gd name="connsiteY11" fmla="*/ 475501 h 589019"/>
                <a:gd name="connsiteX12" fmla="*/ 145431 w 573974"/>
                <a:gd name="connsiteY12" fmla="*/ 327790 h 589019"/>
                <a:gd name="connsiteX13" fmla="*/ 288127 w 573974"/>
                <a:gd name="connsiteY13" fmla="*/ 109871 h 589019"/>
                <a:gd name="connsiteX14" fmla="*/ 390248 w 573974"/>
                <a:gd name="connsiteY14" fmla="*/ 151358 h 589019"/>
                <a:gd name="connsiteX15" fmla="*/ 430367 w 573974"/>
                <a:gd name="connsiteY15" fmla="*/ 236611 h 589019"/>
                <a:gd name="connsiteX16" fmla="*/ 146343 w 573974"/>
                <a:gd name="connsiteY16" fmla="*/ 236611 h 589019"/>
                <a:gd name="connsiteX17" fmla="*/ 288127 w 573974"/>
                <a:gd name="connsiteY17" fmla="*/ 110327 h 58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3974" h="589019">
                  <a:moveTo>
                    <a:pt x="144976" y="328246"/>
                  </a:moveTo>
                  <a:lnTo>
                    <a:pt x="528385" y="328246"/>
                  </a:lnTo>
                  <a:cubicBezTo>
                    <a:pt x="561666" y="328246"/>
                    <a:pt x="573975" y="313657"/>
                    <a:pt x="573975" y="282201"/>
                  </a:cubicBezTo>
                  <a:cubicBezTo>
                    <a:pt x="573975" y="203786"/>
                    <a:pt x="545254" y="129931"/>
                    <a:pt x="493281" y="78414"/>
                  </a:cubicBezTo>
                  <a:cubicBezTo>
                    <a:pt x="445412" y="30089"/>
                    <a:pt x="374748" y="0"/>
                    <a:pt x="290407" y="0"/>
                  </a:cubicBezTo>
                  <a:cubicBezTo>
                    <a:pt x="123092" y="0"/>
                    <a:pt x="0" y="125372"/>
                    <a:pt x="0" y="294510"/>
                  </a:cubicBezTo>
                  <a:cubicBezTo>
                    <a:pt x="0" y="473677"/>
                    <a:pt x="135402" y="589020"/>
                    <a:pt x="301805" y="589020"/>
                  </a:cubicBezTo>
                  <a:cubicBezTo>
                    <a:pt x="380675" y="589020"/>
                    <a:pt x="479149" y="562122"/>
                    <a:pt x="535679" y="503767"/>
                  </a:cubicBezTo>
                  <a:cubicBezTo>
                    <a:pt x="547989" y="490546"/>
                    <a:pt x="556651" y="473677"/>
                    <a:pt x="535679" y="452250"/>
                  </a:cubicBezTo>
                  <a:lnTo>
                    <a:pt x="509237" y="425352"/>
                  </a:lnTo>
                  <a:cubicBezTo>
                    <a:pt x="491457" y="406205"/>
                    <a:pt x="475957" y="409852"/>
                    <a:pt x="455897" y="425352"/>
                  </a:cubicBezTo>
                  <a:cubicBezTo>
                    <a:pt x="407117" y="463192"/>
                    <a:pt x="358335" y="475501"/>
                    <a:pt x="315025" y="475501"/>
                  </a:cubicBezTo>
                  <a:cubicBezTo>
                    <a:pt x="229773" y="475501"/>
                    <a:pt x="154094" y="423073"/>
                    <a:pt x="145431" y="327790"/>
                  </a:cubicBezTo>
                  <a:close/>
                  <a:moveTo>
                    <a:pt x="288127" y="109871"/>
                  </a:moveTo>
                  <a:cubicBezTo>
                    <a:pt x="330070" y="109871"/>
                    <a:pt x="365630" y="124460"/>
                    <a:pt x="390248" y="151358"/>
                  </a:cubicBezTo>
                  <a:cubicBezTo>
                    <a:pt x="411220" y="172785"/>
                    <a:pt x="424440" y="201507"/>
                    <a:pt x="430367" y="236611"/>
                  </a:cubicBezTo>
                  <a:lnTo>
                    <a:pt x="146343" y="236611"/>
                  </a:lnTo>
                  <a:cubicBezTo>
                    <a:pt x="157284" y="159564"/>
                    <a:pt x="211536" y="110327"/>
                    <a:pt x="288127" y="110327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0" name="Szabadkézi sokszög: alakzat 39">
              <a:extLst>
                <a:ext uri="{FF2B5EF4-FFF2-40B4-BE49-F238E27FC236}">
                  <a16:creationId xmlns:a16="http://schemas.microsoft.com/office/drawing/2014/main" id="{772FB0EC-F182-0A65-A422-AD3E6B6A8AAB}"/>
                </a:ext>
              </a:extLst>
            </p:cNvPr>
            <p:cNvSpPr/>
            <p:nvPr/>
          </p:nvSpPr>
          <p:spPr>
            <a:xfrm>
              <a:off x="8754794" y="2817641"/>
              <a:ext cx="900397" cy="574430"/>
            </a:xfrm>
            <a:custGeom>
              <a:avLst/>
              <a:gdLst>
                <a:gd name="connsiteX0" fmla="*/ 673816 w 900397"/>
                <a:gd name="connsiteY0" fmla="*/ 0 h 574430"/>
                <a:gd name="connsiteX1" fmla="*/ 484163 w 900397"/>
                <a:gd name="connsiteY1" fmla="*/ 90724 h 574430"/>
                <a:gd name="connsiteX2" fmla="*/ 302259 w 900397"/>
                <a:gd name="connsiteY2" fmla="*/ 0 h 574430"/>
                <a:gd name="connsiteX3" fmla="*/ 125827 w 900397"/>
                <a:gd name="connsiteY3" fmla="*/ 89356 h 574430"/>
                <a:gd name="connsiteX4" fmla="*/ 125827 w 900397"/>
                <a:gd name="connsiteY4" fmla="*/ 51516 h 574430"/>
                <a:gd name="connsiteX5" fmla="*/ 83885 w 900397"/>
                <a:gd name="connsiteY5" fmla="*/ 9118 h 574430"/>
                <a:gd name="connsiteX6" fmla="*/ 41942 w 900397"/>
                <a:gd name="connsiteY6" fmla="*/ 9118 h 574430"/>
                <a:gd name="connsiteX7" fmla="*/ 0 w 900397"/>
                <a:gd name="connsiteY7" fmla="*/ 51516 h 574430"/>
                <a:gd name="connsiteX8" fmla="*/ 0 w 900397"/>
                <a:gd name="connsiteY8" fmla="*/ 530665 h 574430"/>
                <a:gd name="connsiteX9" fmla="*/ 41942 w 900397"/>
                <a:gd name="connsiteY9" fmla="*/ 574431 h 574430"/>
                <a:gd name="connsiteX10" fmla="*/ 106223 w 900397"/>
                <a:gd name="connsiteY10" fmla="*/ 574431 h 574430"/>
                <a:gd name="connsiteX11" fmla="*/ 147255 w 900397"/>
                <a:gd name="connsiteY11" fmla="*/ 530665 h 574430"/>
                <a:gd name="connsiteX12" fmla="*/ 147255 w 900397"/>
                <a:gd name="connsiteY12" fmla="*/ 250744 h 574430"/>
                <a:gd name="connsiteX13" fmla="*/ 265788 w 900397"/>
                <a:gd name="connsiteY13" fmla="*/ 127651 h 574430"/>
                <a:gd name="connsiteX14" fmla="*/ 376571 w 900397"/>
                <a:gd name="connsiteY14" fmla="*/ 250744 h 574430"/>
                <a:gd name="connsiteX15" fmla="*/ 376571 w 900397"/>
                <a:gd name="connsiteY15" fmla="*/ 530665 h 574430"/>
                <a:gd name="connsiteX16" fmla="*/ 418513 w 900397"/>
                <a:gd name="connsiteY16" fmla="*/ 574431 h 574430"/>
                <a:gd name="connsiteX17" fmla="*/ 482795 w 900397"/>
                <a:gd name="connsiteY17" fmla="*/ 574431 h 574430"/>
                <a:gd name="connsiteX18" fmla="*/ 523826 w 900397"/>
                <a:gd name="connsiteY18" fmla="*/ 530665 h 574430"/>
                <a:gd name="connsiteX19" fmla="*/ 523826 w 900397"/>
                <a:gd name="connsiteY19" fmla="*/ 250744 h 574430"/>
                <a:gd name="connsiteX20" fmla="*/ 642359 w 900397"/>
                <a:gd name="connsiteY20" fmla="*/ 127651 h 574430"/>
                <a:gd name="connsiteX21" fmla="*/ 753142 w 900397"/>
                <a:gd name="connsiteY21" fmla="*/ 250744 h 574430"/>
                <a:gd name="connsiteX22" fmla="*/ 753142 w 900397"/>
                <a:gd name="connsiteY22" fmla="*/ 530665 h 574430"/>
                <a:gd name="connsiteX23" fmla="*/ 794173 w 900397"/>
                <a:gd name="connsiteY23" fmla="*/ 574431 h 574430"/>
                <a:gd name="connsiteX24" fmla="*/ 858454 w 900397"/>
                <a:gd name="connsiteY24" fmla="*/ 574431 h 574430"/>
                <a:gd name="connsiteX25" fmla="*/ 900397 w 900397"/>
                <a:gd name="connsiteY25" fmla="*/ 530665 h 574430"/>
                <a:gd name="connsiteX26" fmla="*/ 900397 w 900397"/>
                <a:gd name="connsiteY26" fmla="*/ 239802 h 574430"/>
                <a:gd name="connsiteX27" fmla="*/ 672904 w 900397"/>
                <a:gd name="connsiteY27" fmla="*/ 456 h 57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397" h="574430">
                  <a:moveTo>
                    <a:pt x="673816" y="0"/>
                  </a:moveTo>
                  <a:cubicBezTo>
                    <a:pt x="589475" y="0"/>
                    <a:pt x="524282" y="36928"/>
                    <a:pt x="484163" y="90724"/>
                  </a:cubicBezTo>
                  <a:cubicBezTo>
                    <a:pt x="446323" y="33736"/>
                    <a:pt x="383409" y="0"/>
                    <a:pt x="302259" y="0"/>
                  </a:cubicBezTo>
                  <a:cubicBezTo>
                    <a:pt x="221110" y="0"/>
                    <a:pt x="163667" y="36928"/>
                    <a:pt x="125827" y="89356"/>
                  </a:cubicBezTo>
                  <a:lnTo>
                    <a:pt x="125827" y="51516"/>
                  </a:lnTo>
                  <a:cubicBezTo>
                    <a:pt x="125827" y="24618"/>
                    <a:pt x="110327" y="9118"/>
                    <a:pt x="83885" y="9118"/>
                  </a:cubicBezTo>
                  <a:lnTo>
                    <a:pt x="41942" y="9118"/>
                  </a:lnTo>
                  <a:cubicBezTo>
                    <a:pt x="15500" y="9118"/>
                    <a:pt x="0" y="24618"/>
                    <a:pt x="0" y="51516"/>
                  </a:cubicBezTo>
                  <a:lnTo>
                    <a:pt x="0" y="530665"/>
                  </a:lnTo>
                  <a:cubicBezTo>
                    <a:pt x="0" y="557563"/>
                    <a:pt x="15500" y="574431"/>
                    <a:pt x="41942" y="574431"/>
                  </a:cubicBezTo>
                  <a:lnTo>
                    <a:pt x="106223" y="574431"/>
                  </a:lnTo>
                  <a:cubicBezTo>
                    <a:pt x="132666" y="574431"/>
                    <a:pt x="147255" y="557563"/>
                    <a:pt x="147255" y="530665"/>
                  </a:cubicBezTo>
                  <a:lnTo>
                    <a:pt x="147255" y="250744"/>
                  </a:lnTo>
                  <a:cubicBezTo>
                    <a:pt x="147255" y="175976"/>
                    <a:pt x="196035" y="127651"/>
                    <a:pt x="265788" y="127651"/>
                  </a:cubicBezTo>
                  <a:cubicBezTo>
                    <a:pt x="335540" y="127651"/>
                    <a:pt x="376571" y="175976"/>
                    <a:pt x="376571" y="250744"/>
                  </a:cubicBezTo>
                  <a:lnTo>
                    <a:pt x="376571" y="530665"/>
                  </a:lnTo>
                  <a:cubicBezTo>
                    <a:pt x="376571" y="557563"/>
                    <a:pt x="392071" y="574431"/>
                    <a:pt x="418513" y="574431"/>
                  </a:cubicBezTo>
                  <a:lnTo>
                    <a:pt x="482795" y="574431"/>
                  </a:lnTo>
                  <a:cubicBezTo>
                    <a:pt x="509237" y="574431"/>
                    <a:pt x="523826" y="557563"/>
                    <a:pt x="523826" y="530665"/>
                  </a:cubicBezTo>
                  <a:lnTo>
                    <a:pt x="523826" y="250744"/>
                  </a:lnTo>
                  <a:cubicBezTo>
                    <a:pt x="523826" y="175976"/>
                    <a:pt x="572607" y="127651"/>
                    <a:pt x="642359" y="127651"/>
                  </a:cubicBezTo>
                  <a:cubicBezTo>
                    <a:pt x="712111" y="127651"/>
                    <a:pt x="753142" y="175976"/>
                    <a:pt x="753142" y="250744"/>
                  </a:cubicBezTo>
                  <a:lnTo>
                    <a:pt x="753142" y="530665"/>
                  </a:lnTo>
                  <a:cubicBezTo>
                    <a:pt x="753142" y="557563"/>
                    <a:pt x="767731" y="574431"/>
                    <a:pt x="794173" y="574431"/>
                  </a:cubicBezTo>
                  <a:lnTo>
                    <a:pt x="858454" y="574431"/>
                  </a:lnTo>
                  <a:cubicBezTo>
                    <a:pt x="884896" y="574431"/>
                    <a:pt x="900397" y="557563"/>
                    <a:pt x="900397" y="530665"/>
                  </a:cubicBezTo>
                  <a:lnTo>
                    <a:pt x="900397" y="239802"/>
                  </a:lnTo>
                  <a:cubicBezTo>
                    <a:pt x="900397" y="96650"/>
                    <a:pt x="810585" y="456"/>
                    <a:pt x="672904" y="456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1" name="Szabadkézi sokszög: alakzat 40">
              <a:extLst>
                <a:ext uri="{FF2B5EF4-FFF2-40B4-BE49-F238E27FC236}">
                  <a16:creationId xmlns:a16="http://schemas.microsoft.com/office/drawing/2014/main" id="{8BBDC0EC-4584-B4D6-351C-AC060176D216}"/>
                </a:ext>
              </a:extLst>
            </p:cNvPr>
            <p:cNvSpPr/>
            <p:nvPr/>
          </p:nvSpPr>
          <p:spPr>
            <a:xfrm>
              <a:off x="9777371" y="2540000"/>
              <a:ext cx="190564" cy="852072"/>
            </a:xfrm>
            <a:custGeom>
              <a:avLst/>
              <a:gdLst>
                <a:gd name="connsiteX0" fmla="*/ 95282 w 190564"/>
                <a:gd name="connsiteY0" fmla="*/ 192389 h 852072"/>
                <a:gd name="connsiteX1" fmla="*/ 190565 w 190564"/>
                <a:gd name="connsiteY1" fmla="*/ 96194 h 852072"/>
                <a:gd name="connsiteX2" fmla="*/ 95282 w 190564"/>
                <a:gd name="connsiteY2" fmla="*/ 0 h 852072"/>
                <a:gd name="connsiteX3" fmla="*/ 0 w 190564"/>
                <a:gd name="connsiteY3" fmla="*/ 96194 h 852072"/>
                <a:gd name="connsiteX4" fmla="*/ 95282 w 190564"/>
                <a:gd name="connsiteY4" fmla="*/ 192389 h 852072"/>
                <a:gd name="connsiteX5" fmla="*/ 62914 w 190564"/>
                <a:gd name="connsiteY5" fmla="*/ 851616 h 852072"/>
                <a:gd name="connsiteX6" fmla="*/ 127195 w 190564"/>
                <a:gd name="connsiteY6" fmla="*/ 851616 h 852072"/>
                <a:gd name="connsiteX7" fmla="*/ 168226 w 190564"/>
                <a:gd name="connsiteY7" fmla="*/ 807850 h 852072"/>
                <a:gd name="connsiteX8" fmla="*/ 168226 w 190564"/>
                <a:gd name="connsiteY8" fmla="*/ 329158 h 852072"/>
                <a:gd name="connsiteX9" fmla="*/ 127195 w 190564"/>
                <a:gd name="connsiteY9" fmla="*/ 286760 h 852072"/>
                <a:gd name="connsiteX10" fmla="*/ 62914 w 190564"/>
                <a:gd name="connsiteY10" fmla="*/ 286760 h 852072"/>
                <a:gd name="connsiteX11" fmla="*/ 20972 w 190564"/>
                <a:gd name="connsiteY11" fmla="*/ 329158 h 852072"/>
                <a:gd name="connsiteX12" fmla="*/ 20972 w 190564"/>
                <a:gd name="connsiteY12" fmla="*/ 808306 h 852072"/>
                <a:gd name="connsiteX13" fmla="*/ 62914 w 190564"/>
                <a:gd name="connsiteY13" fmla="*/ 852072 h 85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64" h="852072">
                  <a:moveTo>
                    <a:pt x="95282" y="192389"/>
                  </a:moveTo>
                  <a:cubicBezTo>
                    <a:pt x="147255" y="192389"/>
                    <a:pt x="190565" y="149990"/>
                    <a:pt x="190565" y="96194"/>
                  </a:cubicBezTo>
                  <a:cubicBezTo>
                    <a:pt x="190565" y="42398"/>
                    <a:pt x="147255" y="0"/>
                    <a:pt x="95282" y="0"/>
                  </a:cubicBezTo>
                  <a:cubicBezTo>
                    <a:pt x="43310" y="0"/>
                    <a:pt x="0" y="43766"/>
                    <a:pt x="0" y="96194"/>
                  </a:cubicBezTo>
                  <a:cubicBezTo>
                    <a:pt x="0" y="148623"/>
                    <a:pt x="41942" y="192389"/>
                    <a:pt x="95282" y="192389"/>
                  </a:cubicBezTo>
                  <a:close/>
                  <a:moveTo>
                    <a:pt x="62914" y="851616"/>
                  </a:moveTo>
                  <a:lnTo>
                    <a:pt x="127195" y="851616"/>
                  </a:lnTo>
                  <a:cubicBezTo>
                    <a:pt x="153637" y="851616"/>
                    <a:pt x="168226" y="834748"/>
                    <a:pt x="168226" y="807850"/>
                  </a:cubicBezTo>
                  <a:lnTo>
                    <a:pt x="168226" y="329158"/>
                  </a:lnTo>
                  <a:cubicBezTo>
                    <a:pt x="168226" y="302260"/>
                    <a:pt x="153637" y="286760"/>
                    <a:pt x="127195" y="286760"/>
                  </a:cubicBezTo>
                  <a:lnTo>
                    <a:pt x="62914" y="286760"/>
                  </a:lnTo>
                  <a:cubicBezTo>
                    <a:pt x="36472" y="286760"/>
                    <a:pt x="20972" y="302260"/>
                    <a:pt x="20972" y="329158"/>
                  </a:cubicBezTo>
                  <a:lnTo>
                    <a:pt x="20972" y="808306"/>
                  </a:lnTo>
                  <a:cubicBezTo>
                    <a:pt x="20972" y="835204"/>
                    <a:pt x="36472" y="852072"/>
                    <a:pt x="62914" y="852072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2" name="Szabadkézi sokszög: alakzat 41">
              <a:extLst>
                <a:ext uri="{FF2B5EF4-FFF2-40B4-BE49-F238E27FC236}">
                  <a16:creationId xmlns:a16="http://schemas.microsoft.com/office/drawing/2014/main" id="{10752FAA-D74E-1D16-36C2-9F2820E528C2}"/>
                </a:ext>
              </a:extLst>
            </p:cNvPr>
            <p:cNvSpPr/>
            <p:nvPr/>
          </p:nvSpPr>
          <p:spPr>
            <a:xfrm>
              <a:off x="10055469" y="2817185"/>
              <a:ext cx="518810" cy="588563"/>
            </a:xfrm>
            <a:custGeom>
              <a:avLst/>
              <a:gdLst>
                <a:gd name="connsiteX0" fmla="*/ 268067 w 518810"/>
                <a:gd name="connsiteY0" fmla="*/ 456 h 588563"/>
                <a:gd name="connsiteX1" fmla="*/ 62913 w 518810"/>
                <a:gd name="connsiteY1" fmla="*/ 62002 h 588563"/>
                <a:gd name="connsiteX2" fmla="*/ 50605 w 518810"/>
                <a:gd name="connsiteY2" fmla="*/ 123548 h 588563"/>
                <a:gd name="connsiteX3" fmla="*/ 60634 w 518810"/>
                <a:gd name="connsiteY3" fmla="*/ 141328 h 588563"/>
                <a:gd name="connsiteX4" fmla="*/ 116253 w 518810"/>
                <a:gd name="connsiteY4" fmla="*/ 156829 h 588563"/>
                <a:gd name="connsiteX5" fmla="*/ 258037 w 518810"/>
                <a:gd name="connsiteY5" fmla="*/ 113063 h 588563"/>
                <a:gd name="connsiteX6" fmla="*/ 381130 w 518810"/>
                <a:gd name="connsiteY6" fmla="*/ 218375 h 588563"/>
                <a:gd name="connsiteX7" fmla="*/ 381130 w 518810"/>
                <a:gd name="connsiteY7" fmla="*/ 248464 h 588563"/>
                <a:gd name="connsiteX8" fmla="*/ 237066 w 518810"/>
                <a:gd name="connsiteY8" fmla="*/ 218375 h 588563"/>
                <a:gd name="connsiteX9" fmla="*/ 0 w 518810"/>
                <a:gd name="connsiteY9" fmla="*/ 408484 h 588563"/>
                <a:gd name="connsiteX10" fmla="*/ 217463 w 518810"/>
                <a:gd name="connsiteY10" fmla="*/ 588564 h 588563"/>
                <a:gd name="connsiteX11" fmla="*/ 400278 w 518810"/>
                <a:gd name="connsiteY11" fmla="*/ 511517 h 588563"/>
                <a:gd name="connsiteX12" fmla="*/ 400278 w 518810"/>
                <a:gd name="connsiteY12" fmla="*/ 530665 h 588563"/>
                <a:gd name="connsiteX13" fmla="*/ 442220 w 518810"/>
                <a:gd name="connsiteY13" fmla="*/ 574431 h 588563"/>
                <a:gd name="connsiteX14" fmla="*/ 477780 w 518810"/>
                <a:gd name="connsiteY14" fmla="*/ 574431 h 588563"/>
                <a:gd name="connsiteX15" fmla="*/ 518811 w 518810"/>
                <a:gd name="connsiteY15" fmla="*/ 530665 h 588563"/>
                <a:gd name="connsiteX16" fmla="*/ 518811 w 518810"/>
                <a:gd name="connsiteY16" fmla="*/ 235243 h 588563"/>
                <a:gd name="connsiteX17" fmla="*/ 268067 w 518810"/>
                <a:gd name="connsiteY17" fmla="*/ 0 h 588563"/>
                <a:gd name="connsiteX18" fmla="*/ 249376 w 518810"/>
                <a:gd name="connsiteY18" fmla="*/ 487354 h 588563"/>
                <a:gd name="connsiteX19" fmla="*/ 140872 w 518810"/>
                <a:gd name="connsiteY19" fmla="*/ 403469 h 588563"/>
                <a:gd name="connsiteX20" fmla="*/ 257126 w 518810"/>
                <a:gd name="connsiteY20" fmla="*/ 314113 h 588563"/>
                <a:gd name="connsiteX21" fmla="*/ 384777 w 518810"/>
                <a:gd name="connsiteY21" fmla="*/ 346482 h 588563"/>
                <a:gd name="connsiteX22" fmla="*/ 384777 w 518810"/>
                <a:gd name="connsiteY22" fmla="*/ 387969 h 588563"/>
                <a:gd name="connsiteX23" fmla="*/ 249376 w 518810"/>
                <a:gd name="connsiteY23" fmla="*/ 487354 h 58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8810" h="588563">
                  <a:moveTo>
                    <a:pt x="268067" y="456"/>
                  </a:moveTo>
                  <a:cubicBezTo>
                    <a:pt x="199227" y="456"/>
                    <a:pt x="127195" y="18236"/>
                    <a:pt x="62913" y="62002"/>
                  </a:cubicBezTo>
                  <a:cubicBezTo>
                    <a:pt x="42854" y="74311"/>
                    <a:pt x="34192" y="94371"/>
                    <a:pt x="50605" y="123548"/>
                  </a:cubicBezTo>
                  <a:lnTo>
                    <a:pt x="60634" y="141328"/>
                  </a:lnTo>
                  <a:cubicBezTo>
                    <a:pt x="75223" y="165947"/>
                    <a:pt x="93915" y="170506"/>
                    <a:pt x="116253" y="156829"/>
                  </a:cubicBezTo>
                  <a:cubicBezTo>
                    <a:pt x="155005" y="129931"/>
                    <a:pt x="205154" y="113063"/>
                    <a:pt x="258037" y="113063"/>
                  </a:cubicBezTo>
                  <a:cubicBezTo>
                    <a:pt x="334628" y="113063"/>
                    <a:pt x="381130" y="153182"/>
                    <a:pt x="381130" y="218375"/>
                  </a:cubicBezTo>
                  <a:lnTo>
                    <a:pt x="381130" y="248464"/>
                  </a:lnTo>
                  <a:cubicBezTo>
                    <a:pt x="337819" y="230684"/>
                    <a:pt x="289039" y="218375"/>
                    <a:pt x="237066" y="218375"/>
                  </a:cubicBezTo>
                  <a:cubicBezTo>
                    <a:pt x="95282" y="218375"/>
                    <a:pt x="0" y="294510"/>
                    <a:pt x="0" y="408484"/>
                  </a:cubicBezTo>
                  <a:cubicBezTo>
                    <a:pt x="0" y="516076"/>
                    <a:pt x="87532" y="588564"/>
                    <a:pt x="217463" y="588564"/>
                  </a:cubicBezTo>
                  <a:cubicBezTo>
                    <a:pt x="288582" y="588564"/>
                    <a:pt x="352864" y="558474"/>
                    <a:pt x="400278" y="511517"/>
                  </a:cubicBezTo>
                  <a:lnTo>
                    <a:pt x="400278" y="530665"/>
                  </a:lnTo>
                  <a:cubicBezTo>
                    <a:pt x="400278" y="557563"/>
                    <a:pt x="415778" y="574431"/>
                    <a:pt x="442220" y="574431"/>
                  </a:cubicBezTo>
                  <a:lnTo>
                    <a:pt x="477780" y="574431"/>
                  </a:lnTo>
                  <a:cubicBezTo>
                    <a:pt x="504222" y="574431"/>
                    <a:pt x="518811" y="558930"/>
                    <a:pt x="518811" y="530665"/>
                  </a:cubicBezTo>
                  <a:lnTo>
                    <a:pt x="518811" y="235243"/>
                  </a:lnTo>
                  <a:cubicBezTo>
                    <a:pt x="518811" y="69752"/>
                    <a:pt x="408028" y="0"/>
                    <a:pt x="268067" y="0"/>
                  </a:cubicBezTo>
                  <a:close/>
                  <a:moveTo>
                    <a:pt x="249376" y="487354"/>
                  </a:moveTo>
                  <a:cubicBezTo>
                    <a:pt x="184182" y="487354"/>
                    <a:pt x="140872" y="453618"/>
                    <a:pt x="140872" y="403469"/>
                  </a:cubicBezTo>
                  <a:cubicBezTo>
                    <a:pt x="140872" y="349673"/>
                    <a:pt x="187374" y="314113"/>
                    <a:pt x="257126" y="314113"/>
                  </a:cubicBezTo>
                  <a:cubicBezTo>
                    <a:pt x="308186" y="314113"/>
                    <a:pt x="356967" y="333261"/>
                    <a:pt x="384777" y="346482"/>
                  </a:cubicBezTo>
                  <a:lnTo>
                    <a:pt x="384777" y="387969"/>
                  </a:lnTo>
                  <a:cubicBezTo>
                    <a:pt x="384777" y="442676"/>
                    <a:pt x="321407" y="487354"/>
                    <a:pt x="249376" y="487354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3" name="Szabadkézi sokszög: alakzat 42">
              <a:extLst>
                <a:ext uri="{FF2B5EF4-FFF2-40B4-BE49-F238E27FC236}">
                  <a16:creationId xmlns:a16="http://schemas.microsoft.com/office/drawing/2014/main" id="{9B6F5541-96A7-BCFB-220D-FFA7633121B8}"/>
                </a:ext>
              </a:extLst>
            </p:cNvPr>
            <p:cNvSpPr/>
            <p:nvPr/>
          </p:nvSpPr>
          <p:spPr>
            <a:xfrm>
              <a:off x="4066802" y="3822439"/>
              <a:ext cx="224301" cy="354232"/>
            </a:xfrm>
            <a:custGeom>
              <a:avLst/>
              <a:gdLst>
                <a:gd name="connsiteX0" fmla="*/ 224301 w 224301"/>
                <a:gd name="connsiteY0" fmla="*/ 103033 h 354232"/>
                <a:gd name="connsiteX1" fmla="*/ 187374 w 224301"/>
                <a:gd name="connsiteY1" fmla="*/ 186006 h 354232"/>
                <a:gd name="connsiteX2" fmla="*/ 82517 w 224301"/>
                <a:gd name="connsiteY2" fmla="*/ 214728 h 354232"/>
                <a:gd name="connsiteX3" fmla="*/ 41031 w 224301"/>
                <a:gd name="connsiteY3" fmla="*/ 214728 h 354232"/>
                <a:gd name="connsiteX4" fmla="*/ 41031 w 224301"/>
                <a:gd name="connsiteY4" fmla="*/ 354232 h 354232"/>
                <a:gd name="connsiteX5" fmla="*/ 0 w 224301"/>
                <a:gd name="connsiteY5" fmla="*/ 354232 h 354232"/>
                <a:gd name="connsiteX6" fmla="*/ 0 w 224301"/>
                <a:gd name="connsiteY6" fmla="*/ 0 h 354232"/>
                <a:gd name="connsiteX7" fmla="*/ 91635 w 224301"/>
                <a:gd name="connsiteY7" fmla="*/ 0 h 354232"/>
                <a:gd name="connsiteX8" fmla="*/ 224301 w 224301"/>
                <a:gd name="connsiteY8" fmla="*/ 103033 h 354232"/>
                <a:gd name="connsiteX9" fmla="*/ 41031 w 224301"/>
                <a:gd name="connsiteY9" fmla="*/ 179168 h 354232"/>
                <a:gd name="connsiteX10" fmla="*/ 77958 w 224301"/>
                <a:gd name="connsiteY10" fmla="*/ 179168 h 354232"/>
                <a:gd name="connsiteX11" fmla="*/ 157284 w 224301"/>
                <a:gd name="connsiteY11" fmla="*/ 161388 h 354232"/>
                <a:gd name="connsiteX12" fmla="*/ 181903 w 224301"/>
                <a:gd name="connsiteY12" fmla="*/ 104856 h 354232"/>
                <a:gd name="connsiteX13" fmla="*/ 158652 w 224301"/>
                <a:gd name="connsiteY13" fmla="*/ 52428 h 354232"/>
                <a:gd name="connsiteX14" fmla="*/ 87076 w 224301"/>
                <a:gd name="connsiteY14" fmla="*/ 35104 h 354232"/>
                <a:gd name="connsiteX15" fmla="*/ 41031 w 224301"/>
                <a:gd name="connsiteY15" fmla="*/ 35104 h 354232"/>
                <a:gd name="connsiteX16" fmla="*/ 41031 w 224301"/>
                <a:gd name="connsiteY16" fmla="*/ 179168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01" h="354232">
                  <a:moveTo>
                    <a:pt x="224301" y="103033"/>
                  </a:moveTo>
                  <a:cubicBezTo>
                    <a:pt x="224301" y="139049"/>
                    <a:pt x="211992" y="166403"/>
                    <a:pt x="187374" y="186006"/>
                  </a:cubicBezTo>
                  <a:cubicBezTo>
                    <a:pt x="162755" y="205154"/>
                    <a:pt x="128107" y="214728"/>
                    <a:pt x="82517" y="214728"/>
                  </a:cubicBezTo>
                  <a:lnTo>
                    <a:pt x="41031" y="214728"/>
                  </a:lnTo>
                  <a:lnTo>
                    <a:pt x="41031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91635" y="0"/>
                  </a:lnTo>
                  <a:cubicBezTo>
                    <a:pt x="180079" y="0"/>
                    <a:pt x="224301" y="34192"/>
                    <a:pt x="224301" y="103033"/>
                  </a:cubicBezTo>
                  <a:close/>
                  <a:moveTo>
                    <a:pt x="41031" y="179168"/>
                  </a:moveTo>
                  <a:lnTo>
                    <a:pt x="77958" y="179168"/>
                  </a:lnTo>
                  <a:cubicBezTo>
                    <a:pt x="114430" y="179168"/>
                    <a:pt x="140872" y="173241"/>
                    <a:pt x="157284" y="161388"/>
                  </a:cubicBezTo>
                  <a:cubicBezTo>
                    <a:pt x="173697" y="149534"/>
                    <a:pt x="181903" y="130843"/>
                    <a:pt x="181903" y="104856"/>
                  </a:cubicBezTo>
                  <a:cubicBezTo>
                    <a:pt x="181903" y="81606"/>
                    <a:pt x="174153" y="63826"/>
                    <a:pt x="158652" y="52428"/>
                  </a:cubicBezTo>
                  <a:cubicBezTo>
                    <a:pt x="143152" y="41031"/>
                    <a:pt x="119445" y="35104"/>
                    <a:pt x="87076" y="35104"/>
                  </a:cubicBezTo>
                  <a:lnTo>
                    <a:pt x="41031" y="35104"/>
                  </a:lnTo>
                  <a:lnTo>
                    <a:pt x="41031" y="179168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4" name="Szabadkézi sokszög: alakzat 43">
              <a:extLst>
                <a:ext uri="{FF2B5EF4-FFF2-40B4-BE49-F238E27FC236}">
                  <a16:creationId xmlns:a16="http://schemas.microsoft.com/office/drawing/2014/main" id="{69AB997B-9E01-7E01-8533-5112100AB340}"/>
                </a:ext>
              </a:extLst>
            </p:cNvPr>
            <p:cNvSpPr/>
            <p:nvPr/>
          </p:nvSpPr>
          <p:spPr>
            <a:xfrm>
              <a:off x="4347178" y="3816056"/>
              <a:ext cx="326422" cy="365173"/>
            </a:xfrm>
            <a:custGeom>
              <a:avLst/>
              <a:gdLst>
                <a:gd name="connsiteX0" fmla="*/ 325967 w 326422"/>
                <a:gd name="connsiteY0" fmla="*/ 182815 h 365173"/>
                <a:gd name="connsiteX1" fmla="*/ 282656 w 326422"/>
                <a:gd name="connsiteY1" fmla="*/ 316393 h 365173"/>
                <a:gd name="connsiteX2" fmla="*/ 163211 w 326422"/>
                <a:gd name="connsiteY2" fmla="*/ 365174 h 365173"/>
                <a:gd name="connsiteX3" fmla="*/ 42398 w 326422"/>
                <a:gd name="connsiteY3" fmla="*/ 317305 h 365173"/>
                <a:gd name="connsiteX4" fmla="*/ 0 w 326422"/>
                <a:gd name="connsiteY4" fmla="*/ 181903 h 365173"/>
                <a:gd name="connsiteX5" fmla="*/ 42854 w 326422"/>
                <a:gd name="connsiteY5" fmla="*/ 47869 h 365173"/>
                <a:gd name="connsiteX6" fmla="*/ 164123 w 326422"/>
                <a:gd name="connsiteY6" fmla="*/ 0 h 365173"/>
                <a:gd name="connsiteX7" fmla="*/ 283568 w 326422"/>
                <a:gd name="connsiteY7" fmla="*/ 48325 h 365173"/>
                <a:gd name="connsiteX8" fmla="*/ 326423 w 326422"/>
                <a:gd name="connsiteY8" fmla="*/ 181903 h 365173"/>
                <a:gd name="connsiteX9" fmla="*/ 43766 w 326422"/>
                <a:gd name="connsiteY9" fmla="*/ 182815 h 365173"/>
                <a:gd name="connsiteX10" fmla="*/ 74311 w 326422"/>
                <a:gd name="connsiteY10" fmla="*/ 292230 h 365173"/>
                <a:gd name="connsiteX11" fmla="*/ 163667 w 326422"/>
                <a:gd name="connsiteY11" fmla="*/ 329158 h 365173"/>
                <a:gd name="connsiteX12" fmla="*/ 252567 w 326422"/>
                <a:gd name="connsiteY12" fmla="*/ 292230 h 365173"/>
                <a:gd name="connsiteX13" fmla="*/ 282656 w 326422"/>
                <a:gd name="connsiteY13" fmla="*/ 182815 h 365173"/>
                <a:gd name="connsiteX14" fmla="*/ 252567 w 326422"/>
                <a:gd name="connsiteY14" fmla="*/ 74311 h 365173"/>
                <a:gd name="connsiteX15" fmla="*/ 164123 w 326422"/>
                <a:gd name="connsiteY15" fmla="*/ 37384 h 365173"/>
                <a:gd name="connsiteX16" fmla="*/ 74311 w 326422"/>
                <a:gd name="connsiteY16" fmla="*/ 74767 h 365173"/>
                <a:gd name="connsiteX17" fmla="*/ 43766 w 326422"/>
                <a:gd name="connsiteY17" fmla="*/ 182815 h 36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6422" h="365173">
                  <a:moveTo>
                    <a:pt x="325967" y="182815"/>
                  </a:moveTo>
                  <a:cubicBezTo>
                    <a:pt x="325967" y="239346"/>
                    <a:pt x="311378" y="284024"/>
                    <a:pt x="282656" y="316393"/>
                  </a:cubicBezTo>
                  <a:cubicBezTo>
                    <a:pt x="253935" y="348762"/>
                    <a:pt x="214272" y="365174"/>
                    <a:pt x="163211" y="365174"/>
                  </a:cubicBezTo>
                  <a:cubicBezTo>
                    <a:pt x="112151" y="365174"/>
                    <a:pt x="70664" y="349218"/>
                    <a:pt x="42398" y="317305"/>
                  </a:cubicBezTo>
                  <a:cubicBezTo>
                    <a:pt x="14133" y="285392"/>
                    <a:pt x="0" y="240258"/>
                    <a:pt x="0" y="181903"/>
                  </a:cubicBezTo>
                  <a:cubicBezTo>
                    <a:pt x="0" y="123548"/>
                    <a:pt x="14133" y="79326"/>
                    <a:pt x="42854" y="47869"/>
                  </a:cubicBezTo>
                  <a:cubicBezTo>
                    <a:pt x="71120" y="15956"/>
                    <a:pt x="111695" y="0"/>
                    <a:pt x="164123" y="0"/>
                  </a:cubicBezTo>
                  <a:cubicBezTo>
                    <a:pt x="216551" y="0"/>
                    <a:pt x="254847" y="15956"/>
                    <a:pt x="283568" y="48325"/>
                  </a:cubicBezTo>
                  <a:cubicBezTo>
                    <a:pt x="312290" y="80694"/>
                    <a:pt x="326423" y="125372"/>
                    <a:pt x="326423" y="181903"/>
                  </a:cubicBezTo>
                  <a:close/>
                  <a:moveTo>
                    <a:pt x="43766" y="182815"/>
                  </a:moveTo>
                  <a:cubicBezTo>
                    <a:pt x="43766" y="230684"/>
                    <a:pt x="53796" y="267156"/>
                    <a:pt x="74311" y="292230"/>
                  </a:cubicBezTo>
                  <a:cubicBezTo>
                    <a:pt x="94827" y="316849"/>
                    <a:pt x="124460" y="329158"/>
                    <a:pt x="163667" y="329158"/>
                  </a:cubicBezTo>
                  <a:cubicBezTo>
                    <a:pt x="202874" y="329158"/>
                    <a:pt x="232508" y="316849"/>
                    <a:pt x="252567" y="292230"/>
                  </a:cubicBezTo>
                  <a:cubicBezTo>
                    <a:pt x="272627" y="267612"/>
                    <a:pt x="282656" y="231140"/>
                    <a:pt x="282656" y="182815"/>
                  </a:cubicBezTo>
                  <a:cubicBezTo>
                    <a:pt x="282656" y="134490"/>
                    <a:pt x="272627" y="98930"/>
                    <a:pt x="252567" y="74311"/>
                  </a:cubicBezTo>
                  <a:cubicBezTo>
                    <a:pt x="232508" y="49693"/>
                    <a:pt x="203330" y="37384"/>
                    <a:pt x="164123" y="37384"/>
                  </a:cubicBezTo>
                  <a:cubicBezTo>
                    <a:pt x="124916" y="37384"/>
                    <a:pt x="94827" y="49693"/>
                    <a:pt x="74311" y="74767"/>
                  </a:cubicBezTo>
                  <a:cubicBezTo>
                    <a:pt x="53796" y="99386"/>
                    <a:pt x="43766" y="135402"/>
                    <a:pt x="43766" y="182815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03E8A82D-9690-28D6-F7BB-6498A439D018}"/>
                </a:ext>
              </a:extLst>
            </p:cNvPr>
            <p:cNvSpPr/>
            <p:nvPr/>
          </p:nvSpPr>
          <p:spPr>
            <a:xfrm>
              <a:off x="4710529" y="3822439"/>
              <a:ext cx="446323" cy="354232"/>
            </a:xfrm>
            <a:custGeom>
              <a:avLst/>
              <a:gdLst>
                <a:gd name="connsiteX0" fmla="*/ 351041 w 446323"/>
                <a:gd name="connsiteY0" fmla="*/ 353776 h 354232"/>
                <a:gd name="connsiteX1" fmla="*/ 310466 w 446323"/>
                <a:gd name="connsiteY1" fmla="*/ 353776 h 354232"/>
                <a:gd name="connsiteX2" fmla="*/ 238890 w 446323"/>
                <a:gd name="connsiteY2" fmla="*/ 116710 h 354232"/>
                <a:gd name="connsiteX3" fmla="*/ 227493 w 446323"/>
                <a:gd name="connsiteY3" fmla="*/ 77047 h 354232"/>
                <a:gd name="connsiteX4" fmla="*/ 221110 w 446323"/>
                <a:gd name="connsiteY4" fmla="*/ 48325 h 354232"/>
                <a:gd name="connsiteX5" fmla="*/ 204242 w 446323"/>
                <a:gd name="connsiteY5" fmla="*/ 118533 h 354232"/>
                <a:gd name="connsiteX6" fmla="*/ 134946 w 446323"/>
                <a:gd name="connsiteY6" fmla="*/ 354232 h 354232"/>
                <a:gd name="connsiteX7" fmla="*/ 94371 w 446323"/>
                <a:gd name="connsiteY7" fmla="*/ 354232 h 354232"/>
                <a:gd name="connsiteX8" fmla="*/ 0 w 446323"/>
                <a:gd name="connsiteY8" fmla="*/ 0 h 354232"/>
                <a:gd name="connsiteX9" fmla="*/ 43766 w 446323"/>
                <a:gd name="connsiteY9" fmla="*/ 0 h 354232"/>
                <a:gd name="connsiteX10" fmla="*/ 99842 w 446323"/>
                <a:gd name="connsiteY10" fmla="*/ 218831 h 354232"/>
                <a:gd name="connsiteX11" fmla="*/ 116710 w 446323"/>
                <a:gd name="connsiteY11" fmla="*/ 302260 h 354232"/>
                <a:gd name="connsiteX12" fmla="*/ 136313 w 446323"/>
                <a:gd name="connsiteY12" fmla="*/ 215640 h 354232"/>
                <a:gd name="connsiteX13" fmla="*/ 199683 w 446323"/>
                <a:gd name="connsiteY13" fmla="*/ 0 h 354232"/>
                <a:gd name="connsiteX14" fmla="*/ 243449 w 446323"/>
                <a:gd name="connsiteY14" fmla="*/ 0 h 354232"/>
                <a:gd name="connsiteX15" fmla="*/ 310010 w 446323"/>
                <a:gd name="connsiteY15" fmla="*/ 217463 h 354232"/>
                <a:gd name="connsiteX16" fmla="*/ 329614 w 446323"/>
                <a:gd name="connsiteY16" fmla="*/ 302260 h 354232"/>
                <a:gd name="connsiteX17" fmla="*/ 346938 w 446323"/>
                <a:gd name="connsiteY17" fmla="*/ 218375 h 354232"/>
                <a:gd name="connsiteX18" fmla="*/ 402557 w 446323"/>
                <a:gd name="connsiteY18" fmla="*/ 0 h 354232"/>
                <a:gd name="connsiteX19" fmla="*/ 446324 w 446323"/>
                <a:gd name="connsiteY19" fmla="*/ 0 h 354232"/>
                <a:gd name="connsiteX20" fmla="*/ 351497 w 446323"/>
                <a:gd name="connsiteY20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6323" h="354232">
                  <a:moveTo>
                    <a:pt x="351041" y="353776"/>
                  </a:moveTo>
                  <a:lnTo>
                    <a:pt x="310466" y="353776"/>
                  </a:lnTo>
                  <a:lnTo>
                    <a:pt x="238890" y="116710"/>
                  </a:lnTo>
                  <a:cubicBezTo>
                    <a:pt x="235699" y="106224"/>
                    <a:pt x="231596" y="93003"/>
                    <a:pt x="227493" y="77047"/>
                  </a:cubicBezTo>
                  <a:cubicBezTo>
                    <a:pt x="223390" y="61090"/>
                    <a:pt x="221110" y="51516"/>
                    <a:pt x="221110" y="48325"/>
                  </a:cubicBezTo>
                  <a:cubicBezTo>
                    <a:pt x="217463" y="69752"/>
                    <a:pt x="211992" y="93003"/>
                    <a:pt x="204242" y="118533"/>
                  </a:cubicBezTo>
                  <a:lnTo>
                    <a:pt x="134946" y="354232"/>
                  </a:lnTo>
                  <a:lnTo>
                    <a:pt x="94371" y="354232"/>
                  </a:lnTo>
                  <a:lnTo>
                    <a:pt x="0" y="0"/>
                  </a:lnTo>
                  <a:lnTo>
                    <a:pt x="43766" y="0"/>
                  </a:lnTo>
                  <a:lnTo>
                    <a:pt x="99842" y="218831"/>
                  </a:lnTo>
                  <a:cubicBezTo>
                    <a:pt x="107592" y="249376"/>
                    <a:pt x="113062" y="277186"/>
                    <a:pt x="116710" y="302260"/>
                  </a:cubicBezTo>
                  <a:cubicBezTo>
                    <a:pt x="121269" y="272627"/>
                    <a:pt x="127651" y="243905"/>
                    <a:pt x="136313" y="215640"/>
                  </a:cubicBezTo>
                  <a:lnTo>
                    <a:pt x="199683" y="0"/>
                  </a:lnTo>
                  <a:lnTo>
                    <a:pt x="243449" y="0"/>
                  </a:lnTo>
                  <a:lnTo>
                    <a:pt x="310010" y="217463"/>
                  </a:lnTo>
                  <a:cubicBezTo>
                    <a:pt x="317761" y="242538"/>
                    <a:pt x="324143" y="270803"/>
                    <a:pt x="329614" y="302260"/>
                  </a:cubicBezTo>
                  <a:cubicBezTo>
                    <a:pt x="332805" y="279465"/>
                    <a:pt x="338276" y="251200"/>
                    <a:pt x="346938" y="218375"/>
                  </a:cubicBezTo>
                  <a:lnTo>
                    <a:pt x="402557" y="0"/>
                  </a:lnTo>
                  <a:lnTo>
                    <a:pt x="446324" y="0"/>
                  </a:lnTo>
                  <a:lnTo>
                    <a:pt x="351497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CA130F05-F6F6-15F9-023A-58E51318A54E}"/>
                </a:ext>
              </a:extLst>
            </p:cNvPr>
            <p:cNvSpPr/>
            <p:nvPr/>
          </p:nvSpPr>
          <p:spPr>
            <a:xfrm>
              <a:off x="5211560" y="3821983"/>
              <a:ext cx="197403" cy="354232"/>
            </a:xfrm>
            <a:custGeom>
              <a:avLst/>
              <a:gdLst>
                <a:gd name="connsiteX0" fmla="*/ 197404 w 197403"/>
                <a:gd name="connsiteY0" fmla="*/ 354232 h 354232"/>
                <a:gd name="connsiteX1" fmla="*/ 0 w 197403"/>
                <a:gd name="connsiteY1" fmla="*/ 354232 h 354232"/>
                <a:gd name="connsiteX2" fmla="*/ 0 w 197403"/>
                <a:gd name="connsiteY2" fmla="*/ 0 h 354232"/>
                <a:gd name="connsiteX3" fmla="*/ 197404 w 197403"/>
                <a:gd name="connsiteY3" fmla="*/ 0 h 354232"/>
                <a:gd name="connsiteX4" fmla="*/ 197404 w 197403"/>
                <a:gd name="connsiteY4" fmla="*/ 36472 h 354232"/>
                <a:gd name="connsiteX5" fmla="*/ 41031 w 197403"/>
                <a:gd name="connsiteY5" fmla="*/ 36472 h 354232"/>
                <a:gd name="connsiteX6" fmla="*/ 41031 w 197403"/>
                <a:gd name="connsiteY6" fmla="*/ 150446 h 354232"/>
                <a:gd name="connsiteX7" fmla="*/ 187830 w 197403"/>
                <a:gd name="connsiteY7" fmla="*/ 150446 h 354232"/>
                <a:gd name="connsiteX8" fmla="*/ 187830 w 197403"/>
                <a:gd name="connsiteY8" fmla="*/ 186918 h 354232"/>
                <a:gd name="connsiteX9" fmla="*/ 41031 w 197403"/>
                <a:gd name="connsiteY9" fmla="*/ 186918 h 354232"/>
                <a:gd name="connsiteX10" fmla="*/ 41031 w 197403"/>
                <a:gd name="connsiteY10" fmla="*/ 317305 h 354232"/>
                <a:gd name="connsiteX11" fmla="*/ 197404 w 197403"/>
                <a:gd name="connsiteY11" fmla="*/ 317305 h 354232"/>
                <a:gd name="connsiteX12" fmla="*/ 197404 w 197403"/>
                <a:gd name="connsiteY12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03" h="354232">
                  <a:moveTo>
                    <a:pt x="197404" y="354232"/>
                  </a:moveTo>
                  <a:lnTo>
                    <a:pt x="0" y="354232"/>
                  </a:lnTo>
                  <a:lnTo>
                    <a:pt x="0" y="0"/>
                  </a:lnTo>
                  <a:lnTo>
                    <a:pt x="197404" y="0"/>
                  </a:lnTo>
                  <a:lnTo>
                    <a:pt x="197404" y="36472"/>
                  </a:lnTo>
                  <a:lnTo>
                    <a:pt x="41031" y="36472"/>
                  </a:lnTo>
                  <a:lnTo>
                    <a:pt x="41031" y="150446"/>
                  </a:lnTo>
                  <a:lnTo>
                    <a:pt x="187830" y="150446"/>
                  </a:lnTo>
                  <a:lnTo>
                    <a:pt x="187830" y="186918"/>
                  </a:lnTo>
                  <a:lnTo>
                    <a:pt x="41031" y="186918"/>
                  </a:lnTo>
                  <a:lnTo>
                    <a:pt x="41031" y="317305"/>
                  </a:lnTo>
                  <a:lnTo>
                    <a:pt x="197404" y="317305"/>
                  </a:lnTo>
                  <a:lnTo>
                    <a:pt x="197404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7" name="Szabadkézi sokszög: alakzat 46">
              <a:extLst>
                <a:ext uri="{FF2B5EF4-FFF2-40B4-BE49-F238E27FC236}">
                  <a16:creationId xmlns:a16="http://schemas.microsoft.com/office/drawing/2014/main" id="{7AE9F65C-98AF-9AF9-98AA-C0BB47A06AFE}"/>
                </a:ext>
              </a:extLst>
            </p:cNvPr>
            <p:cNvSpPr/>
            <p:nvPr/>
          </p:nvSpPr>
          <p:spPr>
            <a:xfrm>
              <a:off x="5488289" y="3821983"/>
              <a:ext cx="249831" cy="354232"/>
            </a:xfrm>
            <a:custGeom>
              <a:avLst/>
              <a:gdLst>
                <a:gd name="connsiteX0" fmla="*/ 41031 w 249831"/>
                <a:gd name="connsiteY0" fmla="*/ 206977 h 354232"/>
                <a:gd name="connsiteX1" fmla="*/ 41031 w 249831"/>
                <a:gd name="connsiteY1" fmla="*/ 354232 h 354232"/>
                <a:gd name="connsiteX2" fmla="*/ 0 w 249831"/>
                <a:gd name="connsiteY2" fmla="*/ 354232 h 354232"/>
                <a:gd name="connsiteX3" fmla="*/ 0 w 249831"/>
                <a:gd name="connsiteY3" fmla="*/ 0 h 354232"/>
                <a:gd name="connsiteX4" fmla="*/ 97106 w 249831"/>
                <a:gd name="connsiteY4" fmla="*/ 0 h 354232"/>
                <a:gd name="connsiteX5" fmla="*/ 193301 w 249831"/>
                <a:gd name="connsiteY5" fmla="*/ 25074 h 354232"/>
                <a:gd name="connsiteX6" fmla="*/ 224757 w 249831"/>
                <a:gd name="connsiteY6" fmla="*/ 100297 h 354232"/>
                <a:gd name="connsiteX7" fmla="*/ 153638 w 249831"/>
                <a:gd name="connsiteY7" fmla="*/ 195124 h 354232"/>
                <a:gd name="connsiteX8" fmla="*/ 249832 w 249831"/>
                <a:gd name="connsiteY8" fmla="*/ 354232 h 354232"/>
                <a:gd name="connsiteX9" fmla="*/ 201051 w 249831"/>
                <a:gd name="connsiteY9" fmla="*/ 354232 h 354232"/>
                <a:gd name="connsiteX10" fmla="*/ 115342 w 249831"/>
                <a:gd name="connsiteY10" fmla="*/ 206977 h 354232"/>
                <a:gd name="connsiteX11" fmla="*/ 41487 w 249831"/>
                <a:gd name="connsiteY11" fmla="*/ 206977 h 354232"/>
                <a:gd name="connsiteX12" fmla="*/ 41031 w 249831"/>
                <a:gd name="connsiteY12" fmla="*/ 171417 h 354232"/>
                <a:gd name="connsiteX13" fmla="*/ 97562 w 249831"/>
                <a:gd name="connsiteY13" fmla="*/ 171417 h 354232"/>
                <a:gd name="connsiteX14" fmla="*/ 161388 w 249831"/>
                <a:gd name="connsiteY14" fmla="*/ 154093 h 354232"/>
                <a:gd name="connsiteX15" fmla="*/ 181903 w 249831"/>
                <a:gd name="connsiteY15" fmla="*/ 102121 h 354232"/>
                <a:gd name="connsiteX16" fmla="*/ 160932 w 249831"/>
                <a:gd name="connsiteY16" fmla="*/ 51516 h 354232"/>
                <a:gd name="connsiteX17" fmla="*/ 94371 w 249831"/>
                <a:gd name="connsiteY17" fmla="*/ 36016 h 354232"/>
                <a:gd name="connsiteX18" fmla="*/ 41031 w 249831"/>
                <a:gd name="connsiteY18" fmla="*/ 36016 h 354232"/>
                <a:gd name="connsiteX19" fmla="*/ 41031 w 249831"/>
                <a:gd name="connsiteY19" fmla="*/ 171417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9831" h="354232">
                  <a:moveTo>
                    <a:pt x="41031" y="206977"/>
                  </a:moveTo>
                  <a:lnTo>
                    <a:pt x="41031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97106" y="0"/>
                  </a:lnTo>
                  <a:cubicBezTo>
                    <a:pt x="140416" y="0"/>
                    <a:pt x="172785" y="8206"/>
                    <a:pt x="193301" y="25074"/>
                  </a:cubicBezTo>
                  <a:cubicBezTo>
                    <a:pt x="214272" y="41487"/>
                    <a:pt x="224757" y="66561"/>
                    <a:pt x="224757" y="100297"/>
                  </a:cubicBezTo>
                  <a:cubicBezTo>
                    <a:pt x="224757" y="147255"/>
                    <a:pt x="201051" y="178712"/>
                    <a:pt x="153638" y="195124"/>
                  </a:cubicBezTo>
                  <a:lnTo>
                    <a:pt x="249832" y="354232"/>
                  </a:lnTo>
                  <a:lnTo>
                    <a:pt x="201051" y="354232"/>
                  </a:lnTo>
                  <a:lnTo>
                    <a:pt x="115342" y="206977"/>
                  </a:lnTo>
                  <a:lnTo>
                    <a:pt x="41487" y="206977"/>
                  </a:lnTo>
                  <a:close/>
                  <a:moveTo>
                    <a:pt x="41031" y="171417"/>
                  </a:moveTo>
                  <a:lnTo>
                    <a:pt x="97562" y="171417"/>
                  </a:lnTo>
                  <a:cubicBezTo>
                    <a:pt x="126739" y="171417"/>
                    <a:pt x="148167" y="165491"/>
                    <a:pt x="161388" y="154093"/>
                  </a:cubicBezTo>
                  <a:cubicBezTo>
                    <a:pt x="175065" y="142240"/>
                    <a:pt x="181903" y="124916"/>
                    <a:pt x="181903" y="102121"/>
                  </a:cubicBezTo>
                  <a:cubicBezTo>
                    <a:pt x="181903" y="79326"/>
                    <a:pt x="175065" y="62002"/>
                    <a:pt x="160932" y="51516"/>
                  </a:cubicBezTo>
                  <a:cubicBezTo>
                    <a:pt x="147255" y="41031"/>
                    <a:pt x="124916" y="36016"/>
                    <a:pt x="94371" y="36016"/>
                  </a:cubicBezTo>
                  <a:lnTo>
                    <a:pt x="41031" y="36016"/>
                  </a:lnTo>
                  <a:lnTo>
                    <a:pt x="41031" y="171417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C911C9BA-EFCB-AAC3-EEE0-BA269DE158D0}"/>
                </a:ext>
              </a:extLst>
            </p:cNvPr>
            <p:cNvSpPr/>
            <p:nvPr/>
          </p:nvSpPr>
          <p:spPr>
            <a:xfrm>
              <a:off x="5794652" y="3821983"/>
              <a:ext cx="197403" cy="354232"/>
            </a:xfrm>
            <a:custGeom>
              <a:avLst/>
              <a:gdLst>
                <a:gd name="connsiteX0" fmla="*/ 197404 w 197403"/>
                <a:gd name="connsiteY0" fmla="*/ 354232 h 354232"/>
                <a:gd name="connsiteX1" fmla="*/ 0 w 197403"/>
                <a:gd name="connsiteY1" fmla="*/ 354232 h 354232"/>
                <a:gd name="connsiteX2" fmla="*/ 0 w 197403"/>
                <a:gd name="connsiteY2" fmla="*/ 0 h 354232"/>
                <a:gd name="connsiteX3" fmla="*/ 197404 w 197403"/>
                <a:gd name="connsiteY3" fmla="*/ 0 h 354232"/>
                <a:gd name="connsiteX4" fmla="*/ 197404 w 197403"/>
                <a:gd name="connsiteY4" fmla="*/ 36472 h 354232"/>
                <a:gd name="connsiteX5" fmla="*/ 41031 w 197403"/>
                <a:gd name="connsiteY5" fmla="*/ 36472 h 354232"/>
                <a:gd name="connsiteX6" fmla="*/ 41031 w 197403"/>
                <a:gd name="connsiteY6" fmla="*/ 150446 h 354232"/>
                <a:gd name="connsiteX7" fmla="*/ 187830 w 197403"/>
                <a:gd name="connsiteY7" fmla="*/ 150446 h 354232"/>
                <a:gd name="connsiteX8" fmla="*/ 187830 w 197403"/>
                <a:gd name="connsiteY8" fmla="*/ 186918 h 354232"/>
                <a:gd name="connsiteX9" fmla="*/ 41031 w 197403"/>
                <a:gd name="connsiteY9" fmla="*/ 186918 h 354232"/>
                <a:gd name="connsiteX10" fmla="*/ 41031 w 197403"/>
                <a:gd name="connsiteY10" fmla="*/ 317305 h 354232"/>
                <a:gd name="connsiteX11" fmla="*/ 197404 w 197403"/>
                <a:gd name="connsiteY11" fmla="*/ 317305 h 354232"/>
                <a:gd name="connsiteX12" fmla="*/ 197404 w 197403"/>
                <a:gd name="connsiteY12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03" h="354232">
                  <a:moveTo>
                    <a:pt x="197404" y="354232"/>
                  </a:moveTo>
                  <a:lnTo>
                    <a:pt x="0" y="354232"/>
                  </a:lnTo>
                  <a:lnTo>
                    <a:pt x="0" y="0"/>
                  </a:lnTo>
                  <a:lnTo>
                    <a:pt x="197404" y="0"/>
                  </a:lnTo>
                  <a:lnTo>
                    <a:pt x="197404" y="36472"/>
                  </a:lnTo>
                  <a:lnTo>
                    <a:pt x="41031" y="36472"/>
                  </a:lnTo>
                  <a:lnTo>
                    <a:pt x="41031" y="150446"/>
                  </a:lnTo>
                  <a:lnTo>
                    <a:pt x="187830" y="150446"/>
                  </a:lnTo>
                  <a:lnTo>
                    <a:pt x="187830" y="186918"/>
                  </a:lnTo>
                  <a:lnTo>
                    <a:pt x="41031" y="186918"/>
                  </a:lnTo>
                  <a:lnTo>
                    <a:pt x="41031" y="317305"/>
                  </a:lnTo>
                  <a:lnTo>
                    <a:pt x="197404" y="317305"/>
                  </a:lnTo>
                  <a:lnTo>
                    <a:pt x="197404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6FCA8CA2-BBE0-A721-0AD6-37E461B3FC97}"/>
                </a:ext>
              </a:extLst>
            </p:cNvPr>
            <p:cNvSpPr/>
            <p:nvPr/>
          </p:nvSpPr>
          <p:spPr>
            <a:xfrm>
              <a:off x="6070926" y="3821983"/>
              <a:ext cx="282656" cy="354232"/>
            </a:xfrm>
            <a:custGeom>
              <a:avLst/>
              <a:gdLst>
                <a:gd name="connsiteX0" fmla="*/ 282657 w 282656"/>
                <a:gd name="connsiteY0" fmla="*/ 173697 h 354232"/>
                <a:gd name="connsiteX1" fmla="*/ 234787 w 282656"/>
                <a:gd name="connsiteY1" fmla="*/ 307731 h 354232"/>
                <a:gd name="connsiteX2" fmla="*/ 98018 w 282656"/>
                <a:gd name="connsiteY2" fmla="*/ 354232 h 354232"/>
                <a:gd name="connsiteX3" fmla="*/ 0 w 282656"/>
                <a:gd name="connsiteY3" fmla="*/ 354232 h 354232"/>
                <a:gd name="connsiteX4" fmla="*/ 0 w 282656"/>
                <a:gd name="connsiteY4" fmla="*/ 0 h 354232"/>
                <a:gd name="connsiteX5" fmla="*/ 108504 w 282656"/>
                <a:gd name="connsiteY5" fmla="*/ 0 h 354232"/>
                <a:gd name="connsiteX6" fmla="*/ 237067 w 282656"/>
                <a:gd name="connsiteY6" fmla="*/ 45590 h 354232"/>
                <a:gd name="connsiteX7" fmla="*/ 282657 w 282656"/>
                <a:gd name="connsiteY7" fmla="*/ 173697 h 354232"/>
                <a:gd name="connsiteX8" fmla="*/ 238890 w 282656"/>
                <a:gd name="connsiteY8" fmla="*/ 175065 h 354232"/>
                <a:gd name="connsiteX9" fmla="*/ 203786 w 282656"/>
                <a:gd name="connsiteY9" fmla="*/ 70664 h 354232"/>
                <a:gd name="connsiteX10" fmla="*/ 100754 w 282656"/>
                <a:gd name="connsiteY10" fmla="*/ 35560 h 354232"/>
                <a:gd name="connsiteX11" fmla="*/ 41031 w 282656"/>
                <a:gd name="connsiteY11" fmla="*/ 35560 h 354232"/>
                <a:gd name="connsiteX12" fmla="*/ 41031 w 282656"/>
                <a:gd name="connsiteY12" fmla="*/ 318672 h 354232"/>
                <a:gd name="connsiteX13" fmla="*/ 91179 w 282656"/>
                <a:gd name="connsiteY13" fmla="*/ 318672 h 354232"/>
                <a:gd name="connsiteX14" fmla="*/ 201963 w 282656"/>
                <a:gd name="connsiteY14" fmla="*/ 282656 h 354232"/>
                <a:gd name="connsiteX15" fmla="*/ 238890 w 282656"/>
                <a:gd name="connsiteY15" fmla="*/ 175520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656" h="354232">
                  <a:moveTo>
                    <a:pt x="282657" y="173697"/>
                  </a:moveTo>
                  <a:cubicBezTo>
                    <a:pt x="282657" y="232052"/>
                    <a:pt x="266700" y="276730"/>
                    <a:pt x="234787" y="307731"/>
                  </a:cubicBezTo>
                  <a:cubicBezTo>
                    <a:pt x="203331" y="338732"/>
                    <a:pt x="157741" y="354232"/>
                    <a:pt x="98018" y="354232"/>
                  </a:cubicBezTo>
                  <a:lnTo>
                    <a:pt x="0" y="354232"/>
                  </a:lnTo>
                  <a:lnTo>
                    <a:pt x="0" y="0"/>
                  </a:lnTo>
                  <a:lnTo>
                    <a:pt x="108504" y="0"/>
                  </a:lnTo>
                  <a:cubicBezTo>
                    <a:pt x="163667" y="0"/>
                    <a:pt x="206522" y="15045"/>
                    <a:pt x="237067" y="45590"/>
                  </a:cubicBezTo>
                  <a:cubicBezTo>
                    <a:pt x="267612" y="76135"/>
                    <a:pt x="282657" y="118989"/>
                    <a:pt x="282657" y="173697"/>
                  </a:cubicBezTo>
                  <a:close/>
                  <a:moveTo>
                    <a:pt x="238890" y="175065"/>
                  </a:moveTo>
                  <a:cubicBezTo>
                    <a:pt x="238890" y="129019"/>
                    <a:pt x="227493" y="93915"/>
                    <a:pt x="203786" y="70664"/>
                  </a:cubicBezTo>
                  <a:cubicBezTo>
                    <a:pt x="180536" y="47413"/>
                    <a:pt x="146343" y="35560"/>
                    <a:pt x="100754" y="35560"/>
                  </a:cubicBezTo>
                  <a:lnTo>
                    <a:pt x="41031" y="35560"/>
                  </a:lnTo>
                  <a:lnTo>
                    <a:pt x="41031" y="318672"/>
                  </a:lnTo>
                  <a:lnTo>
                    <a:pt x="91179" y="318672"/>
                  </a:lnTo>
                  <a:cubicBezTo>
                    <a:pt x="140416" y="318672"/>
                    <a:pt x="177344" y="306819"/>
                    <a:pt x="201963" y="282656"/>
                  </a:cubicBezTo>
                  <a:cubicBezTo>
                    <a:pt x="226581" y="258494"/>
                    <a:pt x="238890" y="222478"/>
                    <a:pt x="238890" y="175520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0" name="Szabadkézi sokszög: alakzat 49">
              <a:extLst>
                <a:ext uri="{FF2B5EF4-FFF2-40B4-BE49-F238E27FC236}">
                  <a16:creationId xmlns:a16="http://schemas.microsoft.com/office/drawing/2014/main" id="{B94C4711-7EEC-96F3-3D58-3A8610D6BA8A}"/>
                </a:ext>
              </a:extLst>
            </p:cNvPr>
            <p:cNvSpPr/>
            <p:nvPr/>
          </p:nvSpPr>
          <p:spPr>
            <a:xfrm>
              <a:off x="6561472" y="3821527"/>
              <a:ext cx="245728" cy="354232"/>
            </a:xfrm>
            <a:custGeom>
              <a:avLst/>
              <a:gdLst>
                <a:gd name="connsiteX0" fmla="*/ 456 w 245728"/>
                <a:gd name="connsiteY0" fmla="*/ 456 h 354232"/>
                <a:gd name="connsiteX1" fmla="*/ 100298 w 245728"/>
                <a:gd name="connsiteY1" fmla="*/ 456 h 354232"/>
                <a:gd name="connsiteX2" fmla="*/ 202419 w 245728"/>
                <a:gd name="connsiteY2" fmla="*/ 21427 h 354232"/>
                <a:gd name="connsiteX3" fmla="*/ 233875 w 245728"/>
                <a:gd name="connsiteY3" fmla="*/ 87988 h 354232"/>
                <a:gd name="connsiteX4" fmla="*/ 216095 w 245728"/>
                <a:gd name="connsiteY4" fmla="*/ 139961 h 354232"/>
                <a:gd name="connsiteX5" fmla="*/ 165035 w 245728"/>
                <a:gd name="connsiteY5" fmla="*/ 166403 h 354232"/>
                <a:gd name="connsiteX6" fmla="*/ 165035 w 245728"/>
                <a:gd name="connsiteY6" fmla="*/ 168682 h 354232"/>
                <a:gd name="connsiteX7" fmla="*/ 245729 w 245728"/>
                <a:gd name="connsiteY7" fmla="*/ 253479 h 354232"/>
                <a:gd name="connsiteX8" fmla="*/ 213360 w 245728"/>
                <a:gd name="connsiteY8" fmla="*/ 327790 h 354232"/>
                <a:gd name="connsiteX9" fmla="*/ 123548 w 245728"/>
                <a:gd name="connsiteY9" fmla="*/ 354232 h 354232"/>
                <a:gd name="connsiteX10" fmla="*/ 0 w 245728"/>
                <a:gd name="connsiteY10" fmla="*/ 354232 h 354232"/>
                <a:gd name="connsiteX11" fmla="*/ 0 w 245728"/>
                <a:gd name="connsiteY11" fmla="*/ 0 h 354232"/>
                <a:gd name="connsiteX12" fmla="*/ 41487 w 245728"/>
                <a:gd name="connsiteY12" fmla="*/ 152270 h 354232"/>
                <a:gd name="connsiteX13" fmla="*/ 109415 w 245728"/>
                <a:gd name="connsiteY13" fmla="*/ 152270 h 354232"/>
                <a:gd name="connsiteX14" fmla="*/ 172329 w 245728"/>
                <a:gd name="connsiteY14" fmla="*/ 138593 h 354232"/>
                <a:gd name="connsiteX15" fmla="*/ 191477 w 245728"/>
                <a:gd name="connsiteY15" fmla="*/ 92091 h 354232"/>
                <a:gd name="connsiteX16" fmla="*/ 170050 w 245728"/>
                <a:gd name="connsiteY16" fmla="*/ 49237 h 354232"/>
                <a:gd name="connsiteX17" fmla="*/ 102121 w 245728"/>
                <a:gd name="connsiteY17" fmla="*/ 36016 h 354232"/>
                <a:gd name="connsiteX18" fmla="*/ 41487 w 245728"/>
                <a:gd name="connsiteY18" fmla="*/ 36016 h 354232"/>
                <a:gd name="connsiteX19" fmla="*/ 41487 w 245728"/>
                <a:gd name="connsiteY19" fmla="*/ 152270 h 354232"/>
                <a:gd name="connsiteX20" fmla="*/ 41487 w 245728"/>
                <a:gd name="connsiteY20" fmla="*/ 187374 h 354232"/>
                <a:gd name="connsiteX21" fmla="*/ 41487 w 245728"/>
                <a:gd name="connsiteY21" fmla="*/ 320040 h 354232"/>
                <a:gd name="connsiteX22" fmla="*/ 115342 w 245728"/>
                <a:gd name="connsiteY22" fmla="*/ 320040 h 354232"/>
                <a:gd name="connsiteX23" fmla="*/ 179624 w 245728"/>
                <a:gd name="connsiteY23" fmla="*/ 303628 h 354232"/>
                <a:gd name="connsiteX24" fmla="*/ 201507 w 245728"/>
                <a:gd name="connsiteY24" fmla="*/ 251655 h 354232"/>
                <a:gd name="connsiteX25" fmla="*/ 179168 w 245728"/>
                <a:gd name="connsiteY25" fmla="*/ 203330 h 354232"/>
                <a:gd name="connsiteX26" fmla="*/ 111695 w 245728"/>
                <a:gd name="connsiteY26" fmla="*/ 187830 h 354232"/>
                <a:gd name="connsiteX27" fmla="*/ 41031 w 245728"/>
                <a:gd name="connsiteY27" fmla="*/ 187830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5728" h="354232">
                  <a:moveTo>
                    <a:pt x="456" y="456"/>
                  </a:moveTo>
                  <a:lnTo>
                    <a:pt x="100298" y="456"/>
                  </a:lnTo>
                  <a:cubicBezTo>
                    <a:pt x="147255" y="456"/>
                    <a:pt x="181447" y="7294"/>
                    <a:pt x="202419" y="21427"/>
                  </a:cubicBezTo>
                  <a:cubicBezTo>
                    <a:pt x="223390" y="35560"/>
                    <a:pt x="233875" y="57899"/>
                    <a:pt x="233875" y="87988"/>
                  </a:cubicBezTo>
                  <a:cubicBezTo>
                    <a:pt x="233875" y="108959"/>
                    <a:pt x="227949" y="126284"/>
                    <a:pt x="216095" y="139961"/>
                  </a:cubicBezTo>
                  <a:cubicBezTo>
                    <a:pt x="204698" y="153637"/>
                    <a:pt x="187374" y="162299"/>
                    <a:pt x="165035" y="166403"/>
                  </a:cubicBezTo>
                  <a:lnTo>
                    <a:pt x="165035" y="168682"/>
                  </a:lnTo>
                  <a:cubicBezTo>
                    <a:pt x="218831" y="177800"/>
                    <a:pt x="245729" y="206066"/>
                    <a:pt x="245729" y="253479"/>
                  </a:cubicBezTo>
                  <a:cubicBezTo>
                    <a:pt x="245729" y="284936"/>
                    <a:pt x="234787" y="310010"/>
                    <a:pt x="213360" y="327790"/>
                  </a:cubicBezTo>
                  <a:cubicBezTo>
                    <a:pt x="191933" y="345570"/>
                    <a:pt x="162299" y="354232"/>
                    <a:pt x="123548" y="354232"/>
                  </a:cubicBezTo>
                  <a:lnTo>
                    <a:pt x="0" y="354232"/>
                  </a:lnTo>
                  <a:lnTo>
                    <a:pt x="0" y="0"/>
                  </a:lnTo>
                  <a:close/>
                  <a:moveTo>
                    <a:pt x="41487" y="152270"/>
                  </a:moveTo>
                  <a:lnTo>
                    <a:pt x="109415" y="152270"/>
                  </a:lnTo>
                  <a:cubicBezTo>
                    <a:pt x="138593" y="152270"/>
                    <a:pt x="159564" y="147711"/>
                    <a:pt x="172329" y="138593"/>
                  </a:cubicBezTo>
                  <a:cubicBezTo>
                    <a:pt x="185094" y="129475"/>
                    <a:pt x="191477" y="113974"/>
                    <a:pt x="191477" y="92091"/>
                  </a:cubicBezTo>
                  <a:cubicBezTo>
                    <a:pt x="191477" y="72032"/>
                    <a:pt x="184183" y="57899"/>
                    <a:pt x="170050" y="49237"/>
                  </a:cubicBezTo>
                  <a:cubicBezTo>
                    <a:pt x="155917" y="40575"/>
                    <a:pt x="133122" y="36016"/>
                    <a:pt x="102121" y="36016"/>
                  </a:cubicBezTo>
                  <a:lnTo>
                    <a:pt x="41487" y="36016"/>
                  </a:lnTo>
                  <a:lnTo>
                    <a:pt x="41487" y="152270"/>
                  </a:lnTo>
                  <a:close/>
                  <a:moveTo>
                    <a:pt x="41487" y="187374"/>
                  </a:moveTo>
                  <a:lnTo>
                    <a:pt x="41487" y="320040"/>
                  </a:lnTo>
                  <a:lnTo>
                    <a:pt x="115342" y="320040"/>
                  </a:lnTo>
                  <a:cubicBezTo>
                    <a:pt x="144064" y="320040"/>
                    <a:pt x="165491" y="314569"/>
                    <a:pt x="179624" y="303628"/>
                  </a:cubicBezTo>
                  <a:cubicBezTo>
                    <a:pt x="194212" y="292686"/>
                    <a:pt x="201507" y="274906"/>
                    <a:pt x="201507" y="251655"/>
                  </a:cubicBezTo>
                  <a:cubicBezTo>
                    <a:pt x="201507" y="229772"/>
                    <a:pt x="194212" y="213360"/>
                    <a:pt x="179168" y="203330"/>
                  </a:cubicBezTo>
                  <a:cubicBezTo>
                    <a:pt x="164579" y="192845"/>
                    <a:pt x="141784" y="187830"/>
                    <a:pt x="111695" y="187830"/>
                  </a:cubicBezTo>
                  <a:lnTo>
                    <a:pt x="41031" y="187830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1" name="Szabadkézi sokszög: alakzat 50">
              <a:extLst>
                <a:ext uri="{FF2B5EF4-FFF2-40B4-BE49-F238E27FC236}">
                  <a16:creationId xmlns:a16="http://schemas.microsoft.com/office/drawing/2014/main" id="{BA1E59E0-DF1B-6987-6099-CF78F9D83F48}"/>
                </a:ext>
              </a:extLst>
            </p:cNvPr>
            <p:cNvSpPr/>
            <p:nvPr/>
          </p:nvSpPr>
          <p:spPr>
            <a:xfrm>
              <a:off x="6835466" y="3821983"/>
              <a:ext cx="277641" cy="354232"/>
            </a:xfrm>
            <a:custGeom>
              <a:avLst/>
              <a:gdLst>
                <a:gd name="connsiteX0" fmla="*/ 138593 w 277641"/>
                <a:gd name="connsiteY0" fmla="*/ 177344 h 354232"/>
                <a:gd name="connsiteX1" fmla="*/ 232964 w 277641"/>
                <a:gd name="connsiteY1" fmla="*/ 0 h 354232"/>
                <a:gd name="connsiteX2" fmla="*/ 277641 w 277641"/>
                <a:gd name="connsiteY2" fmla="*/ 0 h 354232"/>
                <a:gd name="connsiteX3" fmla="*/ 159564 w 277641"/>
                <a:gd name="connsiteY3" fmla="*/ 217007 h 354232"/>
                <a:gd name="connsiteX4" fmla="*/ 159564 w 277641"/>
                <a:gd name="connsiteY4" fmla="*/ 354232 h 354232"/>
                <a:gd name="connsiteX5" fmla="*/ 118077 w 277641"/>
                <a:gd name="connsiteY5" fmla="*/ 354232 h 354232"/>
                <a:gd name="connsiteX6" fmla="*/ 118077 w 277641"/>
                <a:gd name="connsiteY6" fmla="*/ 218831 h 354232"/>
                <a:gd name="connsiteX7" fmla="*/ 0 w 277641"/>
                <a:gd name="connsiteY7" fmla="*/ 0 h 354232"/>
                <a:gd name="connsiteX8" fmla="*/ 45134 w 277641"/>
                <a:gd name="connsiteY8" fmla="*/ 0 h 354232"/>
                <a:gd name="connsiteX9" fmla="*/ 139048 w 277641"/>
                <a:gd name="connsiteY9" fmla="*/ 177344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41" h="354232">
                  <a:moveTo>
                    <a:pt x="138593" y="177344"/>
                  </a:moveTo>
                  <a:lnTo>
                    <a:pt x="232964" y="0"/>
                  </a:lnTo>
                  <a:lnTo>
                    <a:pt x="277641" y="0"/>
                  </a:lnTo>
                  <a:lnTo>
                    <a:pt x="159564" y="217007"/>
                  </a:lnTo>
                  <a:lnTo>
                    <a:pt x="159564" y="354232"/>
                  </a:lnTo>
                  <a:lnTo>
                    <a:pt x="118077" y="354232"/>
                  </a:lnTo>
                  <a:lnTo>
                    <a:pt x="118077" y="218831"/>
                  </a:lnTo>
                  <a:lnTo>
                    <a:pt x="0" y="0"/>
                  </a:lnTo>
                  <a:lnTo>
                    <a:pt x="45134" y="0"/>
                  </a:lnTo>
                  <a:lnTo>
                    <a:pt x="139048" y="177344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2" name="Szabadkézi sokszög: alakzat 51">
              <a:extLst>
                <a:ext uri="{FF2B5EF4-FFF2-40B4-BE49-F238E27FC236}">
                  <a16:creationId xmlns:a16="http://schemas.microsoft.com/office/drawing/2014/main" id="{87A01DD5-093A-A48A-E947-49002C8A83F4}"/>
                </a:ext>
              </a:extLst>
            </p:cNvPr>
            <p:cNvSpPr/>
            <p:nvPr/>
          </p:nvSpPr>
          <p:spPr>
            <a:xfrm>
              <a:off x="7252156" y="3821983"/>
              <a:ext cx="267611" cy="354232"/>
            </a:xfrm>
            <a:custGeom>
              <a:avLst/>
              <a:gdLst>
                <a:gd name="connsiteX0" fmla="*/ 171417 w 267611"/>
                <a:gd name="connsiteY0" fmla="*/ 354232 h 354232"/>
                <a:gd name="connsiteX1" fmla="*/ 96194 w 267611"/>
                <a:gd name="connsiteY1" fmla="*/ 354232 h 354232"/>
                <a:gd name="connsiteX2" fmla="*/ 96194 w 267611"/>
                <a:gd name="connsiteY2" fmla="*/ 62458 h 354232"/>
                <a:gd name="connsiteX3" fmla="*/ 0 w 267611"/>
                <a:gd name="connsiteY3" fmla="*/ 62458 h 354232"/>
                <a:gd name="connsiteX4" fmla="*/ 0 w 267611"/>
                <a:gd name="connsiteY4" fmla="*/ 0 h 354232"/>
                <a:gd name="connsiteX5" fmla="*/ 267612 w 267611"/>
                <a:gd name="connsiteY5" fmla="*/ 0 h 354232"/>
                <a:gd name="connsiteX6" fmla="*/ 267612 w 267611"/>
                <a:gd name="connsiteY6" fmla="*/ 62458 h 354232"/>
                <a:gd name="connsiteX7" fmla="*/ 171417 w 267611"/>
                <a:gd name="connsiteY7" fmla="*/ 62458 h 354232"/>
                <a:gd name="connsiteX8" fmla="*/ 171417 w 267611"/>
                <a:gd name="connsiteY8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11" h="354232">
                  <a:moveTo>
                    <a:pt x="171417" y="354232"/>
                  </a:moveTo>
                  <a:lnTo>
                    <a:pt x="96194" y="354232"/>
                  </a:lnTo>
                  <a:lnTo>
                    <a:pt x="96194" y="62458"/>
                  </a:lnTo>
                  <a:lnTo>
                    <a:pt x="0" y="62458"/>
                  </a:lnTo>
                  <a:lnTo>
                    <a:pt x="0" y="0"/>
                  </a:lnTo>
                  <a:lnTo>
                    <a:pt x="267612" y="0"/>
                  </a:lnTo>
                  <a:lnTo>
                    <a:pt x="267612" y="62458"/>
                  </a:lnTo>
                  <a:lnTo>
                    <a:pt x="171417" y="62458"/>
                  </a:lnTo>
                  <a:lnTo>
                    <a:pt x="171417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3" name="Szabadkézi sokszög: alakzat 52">
              <a:extLst>
                <a:ext uri="{FF2B5EF4-FFF2-40B4-BE49-F238E27FC236}">
                  <a16:creationId xmlns:a16="http://schemas.microsoft.com/office/drawing/2014/main" id="{916E6645-923C-FD64-E114-EDEDFBFBE251}"/>
                </a:ext>
              </a:extLst>
            </p:cNvPr>
            <p:cNvSpPr/>
            <p:nvPr/>
          </p:nvSpPr>
          <p:spPr>
            <a:xfrm>
              <a:off x="7574020" y="3821983"/>
              <a:ext cx="283112" cy="354232"/>
            </a:xfrm>
            <a:custGeom>
              <a:avLst/>
              <a:gdLst>
                <a:gd name="connsiteX0" fmla="*/ 75223 w 283112"/>
                <a:gd name="connsiteY0" fmla="*/ 157285 h 354232"/>
                <a:gd name="connsiteX1" fmla="*/ 99386 w 283112"/>
                <a:gd name="connsiteY1" fmla="*/ 157285 h 354232"/>
                <a:gd name="connsiteX2" fmla="*/ 151814 w 283112"/>
                <a:gd name="connsiteY2" fmla="*/ 145431 h 354232"/>
                <a:gd name="connsiteX3" fmla="*/ 168682 w 283112"/>
                <a:gd name="connsiteY3" fmla="*/ 108048 h 354232"/>
                <a:gd name="connsiteX4" fmla="*/ 151358 w 283112"/>
                <a:gd name="connsiteY4" fmla="*/ 72032 h 354232"/>
                <a:gd name="connsiteX5" fmla="*/ 97562 w 283112"/>
                <a:gd name="connsiteY5" fmla="*/ 61546 h 354232"/>
                <a:gd name="connsiteX6" fmla="*/ 74767 w 283112"/>
                <a:gd name="connsiteY6" fmla="*/ 61546 h 354232"/>
                <a:gd name="connsiteX7" fmla="*/ 74767 w 283112"/>
                <a:gd name="connsiteY7" fmla="*/ 157285 h 354232"/>
                <a:gd name="connsiteX8" fmla="*/ 75223 w 283112"/>
                <a:gd name="connsiteY8" fmla="*/ 218375 h 354232"/>
                <a:gd name="connsiteX9" fmla="*/ 75223 w 283112"/>
                <a:gd name="connsiteY9" fmla="*/ 354232 h 354232"/>
                <a:gd name="connsiteX10" fmla="*/ 0 w 283112"/>
                <a:gd name="connsiteY10" fmla="*/ 354232 h 354232"/>
                <a:gd name="connsiteX11" fmla="*/ 0 w 283112"/>
                <a:gd name="connsiteY11" fmla="*/ 0 h 354232"/>
                <a:gd name="connsiteX12" fmla="*/ 103033 w 283112"/>
                <a:gd name="connsiteY12" fmla="*/ 0 h 354232"/>
                <a:gd name="connsiteX13" fmla="*/ 210169 w 283112"/>
                <a:gd name="connsiteY13" fmla="*/ 26442 h 354232"/>
                <a:gd name="connsiteX14" fmla="*/ 244817 w 283112"/>
                <a:gd name="connsiteY14" fmla="*/ 106224 h 354232"/>
                <a:gd name="connsiteX15" fmla="*/ 227493 w 283112"/>
                <a:gd name="connsiteY15" fmla="*/ 161844 h 354232"/>
                <a:gd name="connsiteX16" fmla="*/ 178712 w 283112"/>
                <a:gd name="connsiteY16" fmla="*/ 199683 h 354232"/>
                <a:gd name="connsiteX17" fmla="*/ 283113 w 283112"/>
                <a:gd name="connsiteY17" fmla="*/ 354232 h 354232"/>
                <a:gd name="connsiteX18" fmla="*/ 199683 w 283112"/>
                <a:gd name="connsiteY18" fmla="*/ 354232 h 354232"/>
                <a:gd name="connsiteX19" fmla="*/ 115342 w 283112"/>
                <a:gd name="connsiteY19" fmla="*/ 218375 h 354232"/>
                <a:gd name="connsiteX20" fmla="*/ 75223 w 283112"/>
                <a:gd name="connsiteY20" fmla="*/ 218375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3112" h="354232">
                  <a:moveTo>
                    <a:pt x="75223" y="157285"/>
                  </a:moveTo>
                  <a:lnTo>
                    <a:pt x="99386" y="157285"/>
                  </a:lnTo>
                  <a:cubicBezTo>
                    <a:pt x="123092" y="157285"/>
                    <a:pt x="140872" y="153181"/>
                    <a:pt x="151814" y="145431"/>
                  </a:cubicBezTo>
                  <a:cubicBezTo>
                    <a:pt x="163211" y="137681"/>
                    <a:pt x="168682" y="124916"/>
                    <a:pt x="168682" y="108048"/>
                  </a:cubicBezTo>
                  <a:cubicBezTo>
                    <a:pt x="168682" y="91179"/>
                    <a:pt x="162756" y="79326"/>
                    <a:pt x="151358" y="72032"/>
                  </a:cubicBezTo>
                  <a:cubicBezTo>
                    <a:pt x="139961" y="64737"/>
                    <a:pt x="122181" y="61546"/>
                    <a:pt x="97562" y="61546"/>
                  </a:cubicBezTo>
                  <a:lnTo>
                    <a:pt x="74767" y="61546"/>
                  </a:lnTo>
                  <a:lnTo>
                    <a:pt x="74767" y="157285"/>
                  </a:lnTo>
                  <a:close/>
                  <a:moveTo>
                    <a:pt x="75223" y="218375"/>
                  </a:moveTo>
                  <a:lnTo>
                    <a:pt x="75223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103033" y="0"/>
                  </a:lnTo>
                  <a:cubicBezTo>
                    <a:pt x="151358" y="0"/>
                    <a:pt x="186918" y="8662"/>
                    <a:pt x="210169" y="26442"/>
                  </a:cubicBezTo>
                  <a:cubicBezTo>
                    <a:pt x="233419" y="43766"/>
                    <a:pt x="244817" y="70664"/>
                    <a:pt x="244817" y="106224"/>
                  </a:cubicBezTo>
                  <a:cubicBezTo>
                    <a:pt x="244817" y="127195"/>
                    <a:pt x="238890" y="145431"/>
                    <a:pt x="227493" y="161844"/>
                  </a:cubicBezTo>
                  <a:cubicBezTo>
                    <a:pt x="216096" y="177800"/>
                    <a:pt x="199683" y="190565"/>
                    <a:pt x="178712" y="199683"/>
                  </a:cubicBezTo>
                  <a:cubicBezTo>
                    <a:pt x="232052" y="279465"/>
                    <a:pt x="266700" y="330982"/>
                    <a:pt x="283113" y="354232"/>
                  </a:cubicBezTo>
                  <a:lnTo>
                    <a:pt x="199683" y="354232"/>
                  </a:lnTo>
                  <a:lnTo>
                    <a:pt x="115342" y="218375"/>
                  </a:lnTo>
                  <a:lnTo>
                    <a:pt x="75223" y="218375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4" name="Szabadkézi sokszög: alakzat 53">
              <a:extLst>
                <a:ext uri="{FF2B5EF4-FFF2-40B4-BE49-F238E27FC236}">
                  <a16:creationId xmlns:a16="http://schemas.microsoft.com/office/drawing/2014/main" id="{51CBB147-76B7-847B-C02A-6E9DFB1B92EC}"/>
                </a:ext>
              </a:extLst>
            </p:cNvPr>
            <p:cNvSpPr/>
            <p:nvPr/>
          </p:nvSpPr>
          <p:spPr>
            <a:xfrm>
              <a:off x="7857588" y="3820615"/>
              <a:ext cx="341922" cy="355599"/>
            </a:xfrm>
            <a:custGeom>
              <a:avLst/>
              <a:gdLst>
                <a:gd name="connsiteX0" fmla="*/ 261229 w 341922"/>
                <a:gd name="connsiteY0" fmla="*/ 355600 h 355599"/>
                <a:gd name="connsiteX1" fmla="*/ 235699 w 341922"/>
                <a:gd name="connsiteY1" fmla="*/ 271259 h 355599"/>
                <a:gd name="connsiteX2" fmla="*/ 106680 w 341922"/>
                <a:gd name="connsiteY2" fmla="*/ 271259 h 355599"/>
                <a:gd name="connsiteX3" fmla="*/ 81150 w 341922"/>
                <a:gd name="connsiteY3" fmla="*/ 355600 h 355599"/>
                <a:gd name="connsiteX4" fmla="*/ 0 w 341922"/>
                <a:gd name="connsiteY4" fmla="*/ 355600 h 355599"/>
                <a:gd name="connsiteX5" fmla="*/ 124916 w 341922"/>
                <a:gd name="connsiteY5" fmla="*/ 0 h 355599"/>
                <a:gd name="connsiteX6" fmla="*/ 216551 w 341922"/>
                <a:gd name="connsiteY6" fmla="*/ 0 h 355599"/>
                <a:gd name="connsiteX7" fmla="*/ 341923 w 341922"/>
                <a:gd name="connsiteY7" fmla="*/ 355600 h 355599"/>
                <a:gd name="connsiteX8" fmla="*/ 260773 w 341922"/>
                <a:gd name="connsiteY8" fmla="*/ 355600 h 355599"/>
                <a:gd name="connsiteX9" fmla="*/ 217463 w 341922"/>
                <a:gd name="connsiteY9" fmla="*/ 208345 h 355599"/>
                <a:gd name="connsiteX10" fmla="*/ 177344 w 341922"/>
                <a:gd name="connsiteY10" fmla="*/ 78870 h 355599"/>
                <a:gd name="connsiteX11" fmla="*/ 170962 w 341922"/>
                <a:gd name="connsiteY11" fmla="*/ 55164 h 355599"/>
                <a:gd name="connsiteX12" fmla="*/ 124916 w 341922"/>
                <a:gd name="connsiteY12" fmla="*/ 208345 h 355599"/>
                <a:gd name="connsiteX13" fmla="*/ 217007 w 341922"/>
                <a:gd name="connsiteY13" fmla="*/ 208345 h 35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922" h="355599">
                  <a:moveTo>
                    <a:pt x="261229" y="355600"/>
                  </a:moveTo>
                  <a:lnTo>
                    <a:pt x="235699" y="271259"/>
                  </a:lnTo>
                  <a:lnTo>
                    <a:pt x="106680" y="271259"/>
                  </a:lnTo>
                  <a:lnTo>
                    <a:pt x="81150" y="355600"/>
                  </a:lnTo>
                  <a:lnTo>
                    <a:pt x="0" y="355600"/>
                  </a:lnTo>
                  <a:lnTo>
                    <a:pt x="124916" y="0"/>
                  </a:lnTo>
                  <a:lnTo>
                    <a:pt x="216551" y="0"/>
                  </a:lnTo>
                  <a:lnTo>
                    <a:pt x="341923" y="355600"/>
                  </a:lnTo>
                  <a:lnTo>
                    <a:pt x="260773" y="355600"/>
                  </a:lnTo>
                  <a:close/>
                  <a:moveTo>
                    <a:pt x="217463" y="208345"/>
                  </a:moveTo>
                  <a:cubicBezTo>
                    <a:pt x="193756" y="131754"/>
                    <a:pt x="180079" y="88900"/>
                    <a:pt x="177344" y="78870"/>
                  </a:cubicBezTo>
                  <a:cubicBezTo>
                    <a:pt x="174609" y="68841"/>
                    <a:pt x="172329" y="61090"/>
                    <a:pt x="170962" y="55164"/>
                  </a:cubicBezTo>
                  <a:cubicBezTo>
                    <a:pt x="165491" y="75679"/>
                    <a:pt x="150446" y="127195"/>
                    <a:pt x="124916" y="208345"/>
                  </a:cubicBezTo>
                  <a:lnTo>
                    <a:pt x="217007" y="208345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5" name="Szabadkézi sokszög: alakzat 54">
              <a:extLst>
                <a:ext uri="{FF2B5EF4-FFF2-40B4-BE49-F238E27FC236}">
                  <a16:creationId xmlns:a16="http://schemas.microsoft.com/office/drawing/2014/main" id="{7E22C35E-470A-0D23-8272-A5B0558DDAB6}"/>
                </a:ext>
              </a:extLst>
            </p:cNvPr>
            <p:cNvSpPr/>
            <p:nvPr/>
          </p:nvSpPr>
          <p:spPr>
            <a:xfrm>
              <a:off x="8244645" y="3821983"/>
              <a:ext cx="75222" cy="354232"/>
            </a:xfrm>
            <a:custGeom>
              <a:avLst/>
              <a:gdLst>
                <a:gd name="connsiteX0" fmla="*/ 0 w 75222"/>
                <a:gd name="connsiteY0" fmla="*/ 354232 h 354232"/>
                <a:gd name="connsiteX1" fmla="*/ 0 w 75222"/>
                <a:gd name="connsiteY1" fmla="*/ 0 h 354232"/>
                <a:gd name="connsiteX2" fmla="*/ 75223 w 75222"/>
                <a:gd name="connsiteY2" fmla="*/ 0 h 354232"/>
                <a:gd name="connsiteX3" fmla="*/ 75223 w 75222"/>
                <a:gd name="connsiteY3" fmla="*/ 354232 h 354232"/>
                <a:gd name="connsiteX4" fmla="*/ 0 w 75222"/>
                <a:gd name="connsiteY4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22" h="354232">
                  <a:moveTo>
                    <a:pt x="0" y="354232"/>
                  </a:moveTo>
                  <a:lnTo>
                    <a:pt x="0" y="0"/>
                  </a:lnTo>
                  <a:lnTo>
                    <a:pt x="75223" y="0"/>
                  </a:lnTo>
                  <a:lnTo>
                    <a:pt x="75223" y="354232"/>
                  </a:lnTo>
                  <a:lnTo>
                    <a:pt x="0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6" name="Szabadkézi sokszög: alakzat 55">
              <a:extLst>
                <a:ext uri="{FF2B5EF4-FFF2-40B4-BE49-F238E27FC236}">
                  <a16:creationId xmlns:a16="http://schemas.microsoft.com/office/drawing/2014/main" id="{B91A1567-D434-7987-63C5-AEA25E291F8A}"/>
                </a:ext>
              </a:extLst>
            </p:cNvPr>
            <p:cNvSpPr/>
            <p:nvPr/>
          </p:nvSpPr>
          <p:spPr>
            <a:xfrm>
              <a:off x="8408767" y="3821983"/>
              <a:ext cx="314569" cy="354232"/>
            </a:xfrm>
            <a:custGeom>
              <a:avLst/>
              <a:gdLst>
                <a:gd name="connsiteX0" fmla="*/ 314113 w 314569"/>
                <a:gd name="connsiteY0" fmla="*/ 354232 h 354232"/>
                <a:gd name="connsiteX1" fmla="*/ 218831 w 314569"/>
                <a:gd name="connsiteY1" fmla="*/ 354232 h 354232"/>
                <a:gd name="connsiteX2" fmla="*/ 64737 w 314569"/>
                <a:gd name="connsiteY2" fmla="*/ 86165 h 354232"/>
                <a:gd name="connsiteX3" fmla="*/ 62458 w 314569"/>
                <a:gd name="connsiteY3" fmla="*/ 86165 h 354232"/>
                <a:gd name="connsiteX4" fmla="*/ 67017 w 314569"/>
                <a:gd name="connsiteY4" fmla="*/ 187374 h 354232"/>
                <a:gd name="connsiteX5" fmla="*/ 67017 w 314569"/>
                <a:gd name="connsiteY5" fmla="*/ 354232 h 354232"/>
                <a:gd name="connsiteX6" fmla="*/ 0 w 314569"/>
                <a:gd name="connsiteY6" fmla="*/ 354232 h 354232"/>
                <a:gd name="connsiteX7" fmla="*/ 0 w 314569"/>
                <a:gd name="connsiteY7" fmla="*/ 0 h 354232"/>
                <a:gd name="connsiteX8" fmla="*/ 94827 w 314569"/>
                <a:gd name="connsiteY8" fmla="*/ 0 h 354232"/>
                <a:gd name="connsiteX9" fmla="*/ 248920 w 314569"/>
                <a:gd name="connsiteY9" fmla="*/ 265332 h 354232"/>
                <a:gd name="connsiteX10" fmla="*/ 250744 w 314569"/>
                <a:gd name="connsiteY10" fmla="*/ 265332 h 354232"/>
                <a:gd name="connsiteX11" fmla="*/ 247096 w 314569"/>
                <a:gd name="connsiteY11" fmla="*/ 167770 h 354232"/>
                <a:gd name="connsiteX12" fmla="*/ 247096 w 314569"/>
                <a:gd name="connsiteY12" fmla="*/ 0 h 354232"/>
                <a:gd name="connsiteX13" fmla="*/ 314570 w 314569"/>
                <a:gd name="connsiteY13" fmla="*/ 0 h 354232"/>
                <a:gd name="connsiteX14" fmla="*/ 314570 w 314569"/>
                <a:gd name="connsiteY14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569" h="354232">
                  <a:moveTo>
                    <a:pt x="314113" y="354232"/>
                  </a:moveTo>
                  <a:lnTo>
                    <a:pt x="218831" y="354232"/>
                  </a:lnTo>
                  <a:lnTo>
                    <a:pt x="64737" y="86165"/>
                  </a:lnTo>
                  <a:lnTo>
                    <a:pt x="62458" y="86165"/>
                  </a:lnTo>
                  <a:cubicBezTo>
                    <a:pt x="65649" y="133578"/>
                    <a:pt x="67017" y="167314"/>
                    <a:pt x="67017" y="187374"/>
                  </a:cubicBezTo>
                  <a:lnTo>
                    <a:pt x="67017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94827" y="0"/>
                  </a:lnTo>
                  <a:lnTo>
                    <a:pt x="248920" y="265332"/>
                  </a:lnTo>
                  <a:lnTo>
                    <a:pt x="250744" y="265332"/>
                  </a:lnTo>
                  <a:cubicBezTo>
                    <a:pt x="248464" y="219287"/>
                    <a:pt x="247096" y="186918"/>
                    <a:pt x="247096" y="167770"/>
                  </a:cubicBezTo>
                  <a:lnTo>
                    <a:pt x="247096" y="0"/>
                  </a:lnTo>
                  <a:lnTo>
                    <a:pt x="314570" y="0"/>
                  </a:lnTo>
                  <a:lnTo>
                    <a:pt x="314570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7" name="Szabadkézi sokszög: alakzat 56">
              <a:extLst>
                <a:ext uri="{FF2B5EF4-FFF2-40B4-BE49-F238E27FC236}">
                  <a16:creationId xmlns:a16="http://schemas.microsoft.com/office/drawing/2014/main" id="{6718A0C9-D5D2-AC1B-439D-4782C1CF87EA}"/>
                </a:ext>
              </a:extLst>
            </p:cNvPr>
            <p:cNvSpPr/>
            <p:nvPr/>
          </p:nvSpPr>
          <p:spPr>
            <a:xfrm>
              <a:off x="8812693" y="3821983"/>
              <a:ext cx="75223" cy="354232"/>
            </a:xfrm>
            <a:custGeom>
              <a:avLst/>
              <a:gdLst>
                <a:gd name="connsiteX0" fmla="*/ 0 w 75223"/>
                <a:gd name="connsiteY0" fmla="*/ 354232 h 354232"/>
                <a:gd name="connsiteX1" fmla="*/ 0 w 75223"/>
                <a:gd name="connsiteY1" fmla="*/ 0 h 354232"/>
                <a:gd name="connsiteX2" fmla="*/ 75223 w 75223"/>
                <a:gd name="connsiteY2" fmla="*/ 0 h 354232"/>
                <a:gd name="connsiteX3" fmla="*/ 75223 w 75223"/>
                <a:gd name="connsiteY3" fmla="*/ 354232 h 354232"/>
                <a:gd name="connsiteX4" fmla="*/ 0 w 75223"/>
                <a:gd name="connsiteY4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23" h="354232">
                  <a:moveTo>
                    <a:pt x="0" y="354232"/>
                  </a:moveTo>
                  <a:lnTo>
                    <a:pt x="0" y="0"/>
                  </a:lnTo>
                  <a:lnTo>
                    <a:pt x="75223" y="0"/>
                  </a:lnTo>
                  <a:lnTo>
                    <a:pt x="75223" y="354232"/>
                  </a:lnTo>
                  <a:lnTo>
                    <a:pt x="0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8" name="Szabadkézi sokszög: alakzat 57">
              <a:extLst>
                <a:ext uri="{FF2B5EF4-FFF2-40B4-BE49-F238E27FC236}">
                  <a16:creationId xmlns:a16="http://schemas.microsoft.com/office/drawing/2014/main" id="{6F54D8E8-AF2B-8BB4-72D8-AE7F9896BE3B}"/>
                </a:ext>
              </a:extLst>
            </p:cNvPr>
            <p:cNvSpPr/>
            <p:nvPr/>
          </p:nvSpPr>
          <p:spPr>
            <a:xfrm>
              <a:off x="8977271" y="3821983"/>
              <a:ext cx="314569" cy="354232"/>
            </a:xfrm>
            <a:custGeom>
              <a:avLst/>
              <a:gdLst>
                <a:gd name="connsiteX0" fmla="*/ 314113 w 314569"/>
                <a:gd name="connsiteY0" fmla="*/ 354232 h 354232"/>
                <a:gd name="connsiteX1" fmla="*/ 218831 w 314569"/>
                <a:gd name="connsiteY1" fmla="*/ 354232 h 354232"/>
                <a:gd name="connsiteX2" fmla="*/ 64737 w 314569"/>
                <a:gd name="connsiteY2" fmla="*/ 86165 h 354232"/>
                <a:gd name="connsiteX3" fmla="*/ 62458 w 314569"/>
                <a:gd name="connsiteY3" fmla="*/ 86165 h 354232"/>
                <a:gd name="connsiteX4" fmla="*/ 67017 w 314569"/>
                <a:gd name="connsiteY4" fmla="*/ 187374 h 354232"/>
                <a:gd name="connsiteX5" fmla="*/ 67017 w 314569"/>
                <a:gd name="connsiteY5" fmla="*/ 354232 h 354232"/>
                <a:gd name="connsiteX6" fmla="*/ 0 w 314569"/>
                <a:gd name="connsiteY6" fmla="*/ 354232 h 354232"/>
                <a:gd name="connsiteX7" fmla="*/ 0 w 314569"/>
                <a:gd name="connsiteY7" fmla="*/ 0 h 354232"/>
                <a:gd name="connsiteX8" fmla="*/ 94827 w 314569"/>
                <a:gd name="connsiteY8" fmla="*/ 0 h 354232"/>
                <a:gd name="connsiteX9" fmla="*/ 248920 w 314569"/>
                <a:gd name="connsiteY9" fmla="*/ 265332 h 354232"/>
                <a:gd name="connsiteX10" fmla="*/ 250744 w 314569"/>
                <a:gd name="connsiteY10" fmla="*/ 265332 h 354232"/>
                <a:gd name="connsiteX11" fmla="*/ 247096 w 314569"/>
                <a:gd name="connsiteY11" fmla="*/ 167770 h 354232"/>
                <a:gd name="connsiteX12" fmla="*/ 247096 w 314569"/>
                <a:gd name="connsiteY12" fmla="*/ 0 h 354232"/>
                <a:gd name="connsiteX13" fmla="*/ 314570 w 314569"/>
                <a:gd name="connsiteY13" fmla="*/ 0 h 354232"/>
                <a:gd name="connsiteX14" fmla="*/ 314570 w 314569"/>
                <a:gd name="connsiteY14" fmla="*/ 354232 h 35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569" h="354232">
                  <a:moveTo>
                    <a:pt x="314113" y="354232"/>
                  </a:moveTo>
                  <a:lnTo>
                    <a:pt x="218831" y="354232"/>
                  </a:lnTo>
                  <a:lnTo>
                    <a:pt x="64737" y="86165"/>
                  </a:lnTo>
                  <a:lnTo>
                    <a:pt x="62458" y="86165"/>
                  </a:lnTo>
                  <a:cubicBezTo>
                    <a:pt x="65649" y="133578"/>
                    <a:pt x="67017" y="167314"/>
                    <a:pt x="67017" y="187374"/>
                  </a:cubicBezTo>
                  <a:lnTo>
                    <a:pt x="67017" y="354232"/>
                  </a:lnTo>
                  <a:lnTo>
                    <a:pt x="0" y="354232"/>
                  </a:lnTo>
                  <a:lnTo>
                    <a:pt x="0" y="0"/>
                  </a:lnTo>
                  <a:lnTo>
                    <a:pt x="94827" y="0"/>
                  </a:lnTo>
                  <a:lnTo>
                    <a:pt x="248920" y="265332"/>
                  </a:lnTo>
                  <a:lnTo>
                    <a:pt x="250744" y="265332"/>
                  </a:lnTo>
                  <a:cubicBezTo>
                    <a:pt x="248464" y="219287"/>
                    <a:pt x="247096" y="186918"/>
                    <a:pt x="247096" y="167770"/>
                  </a:cubicBezTo>
                  <a:lnTo>
                    <a:pt x="247096" y="0"/>
                  </a:lnTo>
                  <a:lnTo>
                    <a:pt x="314570" y="0"/>
                  </a:lnTo>
                  <a:lnTo>
                    <a:pt x="314570" y="354232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59" name="Szabadkézi sokszög: alakzat 58">
              <a:extLst>
                <a:ext uri="{FF2B5EF4-FFF2-40B4-BE49-F238E27FC236}">
                  <a16:creationId xmlns:a16="http://schemas.microsoft.com/office/drawing/2014/main" id="{8ECCB8B2-5E12-B09A-99CF-93F242B311DF}"/>
                </a:ext>
              </a:extLst>
            </p:cNvPr>
            <p:cNvSpPr/>
            <p:nvPr/>
          </p:nvSpPr>
          <p:spPr>
            <a:xfrm>
              <a:off x="9364784" y="3817424"/>
              <a:ext cx="290862" cy="363806"/>
            </a:xfrm>
            <a:custGeom>
              <a:avLst/>
              <a:gdLst>
                <a:gd name="connsiteX0" fmla="*/ 150446 w 290862"/>
                <a:gd name="connsiteY0" fmla="*/ 160020 h 363806"/>
                <a:gd name="connsiteX1" fmla="*/ 290863 w 290862"/>
                <a:gd name="connsiteY1" fmla="*/ 160020 h 363806"/>
                <a:gd name="connsiteX2" fmla="*/ 290863 w 290862"/>
                <a:gd name="connsiteY2" fmla="*/ 343747 h 363806"/>
                <a:gd name="connsiteX3" fmla="*/ 226581 w 290862"/>
                <a:gd name="connsiteY3" fmla="*/ 359247 h 363806"/>
                <a:gd name="connsiteX4" fmla="*/ 165035 w 290862"/>
                <a:gd name="connsiteY4" fmla="*/ 363806 h 363806"/>
                <a:gd name="connsiteX5" fmla="*/ 42399 w 290862"/>
                <a:gd name="connsiteY5" fmla="*/ 316849 h 363806"/>
                <a:gd name="connsiteX6" fmla="*/ 0 w 290862"/>
                <a:gd name="connsiteY6" fmla="*/ 181447 h 363806"/>
                <a:gd name="connsiteX7" fmla="*/ 48781 w 290862"/>
                <a:gd name="connsiteY7" fmla="*/ 47869 h 363806"/>
                <a:gd name="connsiteX8" fmla="*/ 185094 w 290862"/>
                <a:gd name="connsiteY8" fmla="*/ 0 h 363806"/>
                <a:gd name="connsiteX9" fmla="*/ 290407 w 290862"/>
                <a:gd name="connsiteY9" fmla="*/ 21883 h 363806"/>
                <a:gd name="connsiteX10" fmla="*/ 265333 w 290862"/>
                <a:gd name="connsiteY10" fmla="*/ 82062 h 363806"/>
                <a:gd name="connsiteX11" fmla="*/ 184639 w 290862"/>
                <a:gd name="connsiteY11" fmla="*/ 62458 h 363806"/>
                <a:gd name="connsiteX12" fmla="*/ 106680 w 290862"/>
                <a:gd name="connsiteY12" fmla="*/ 95283 h 363806"/>
                <a:gd name="connsiteX13" fmla="*/ 77502 w 290862"/>
                <a:gd name="connsiteY13" fmla="*/ 183271 h 363806"/>
                <a:gd name="connsiteX14" fmla="*/ 100754 w 290862"/>
                <a:gd name="connsiteY14" fmla="*/ 271259 h 363806"/>
                <a:gd name="connsiteX15" fmla="*/ 169594 w 290862"/>
                <a:gd name="connsiteY15" fmla="*/ 301348 h 363806"/>
                <a:gd name="connsiteX16" fmla="*/ 217463 w 290862"/>
                <a:gd name="connsiteY16" fmla="*/ 296333 h 363806"/>
                <a:gd name="connsiteX17" fmla="*/ 217463 w 290862"/>
                <a:gd name="connsiteY17" fmla="*/ 222478 h 363806"/>
                <a:gd name="connsiteX18" fmla="*/ 150446 w 290862"/>
                <a:gd name="connsiteY18" fmla="*/ 222478 h 363806"/>
                <a:gd name="connsiteX19" fmla="*/ 150446 w 290862"/>
                <a:gd name="connsiteY19" fmla="*/ 160020 h 36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862" h="363806">
                  <a:moveTo>
                    <a:pt x="150446" y="160020"/>
                  </a:moveTo>
                  <a:lnTo>
                    <a:pt x="290863" y="160020"/>
                  </a:lnTo>
                  <a:lnTo>
                    <a:pt x="290863" y="343747"/>
                  </a:lnTo>
                  <a:cubicBezTo>
                    <a:pt x="268068" y="351041"/>
                    <a:pt x="246641" y="356512"/>
                    <a:pt x="226581" y="359247"/>
                  </a:cubicBezTo>
                  <a:cubicBezTo>
                    <a:pt x="206521" y="362439"/>
                    <a:pt x="186006" y="363806"/>
                    <a:pt x="165035" y="363806"/>
                  </a:cubicBezTo>
                  <a:cubicBezTo>
                    <a:pt x="111695" y="363806"/>
                    <a:pt x="70664" y="348306"/>
                    <a:pt x="42399" y="316849"/>
                  </a:cubicBezTo>
                  <a:cubicBezTo>
                    <a:pt x="14133" y="285392"/>
                    <a:pt x="0" y="240258"/>
                    <a:pt x="0" y="181447"/>
                  </a:cubicBezTo>
                  <a:cubicBezTo>
                    <a:pt x="0" y="122636"/>
                    <a:pt x="16412" y="79782"/>
                    <a:pt x="48781" y="47869"/>
                  </a:cubicBezTo>
                  <a:cubicBezTo>
                    <a:pt x="81606" y="15956"/>
                    <a:pt x="127196" y="0"/>
                    <a:pt x="185094" y="0"/>
                  </a:cubicBezTo>
                  <a:cubicBezTo>
                    <a:pt x="221566" y="0"/>
                    <a:pt x="256670" y="7294"/>
                    <a:pt x="290407" y="21883"/>
                  </a:cubicBezTo>
                  <a:lnTo>
                    <a:pt x="265333" y="82062"/>
                  </a:lnTo>
                  <a:cubicBezTo>
                    <a:pt x="239346" y="69296"/>
                    <a:pt x="212448" y="62458"/>
                    <a:pt x="184639" y="62458"/>
                  </a:cubicBezTo>
                  <a:cubicBezTo>
                    <a:pt x="152270" y="62458"/>
                    <a:pt x="126284" y="73399"/>
                    <a:pt x="106680" y="95283"/>
                  </a:cubicBezTo>
                  <a:cubicBezTo>
                    <a:pt x="87077" y="117166"/>
                    <a:pt x="77502" y="146343"/>
                    <a:pt x="77502" y="183271"/>
                  </a:cubicBezTo>
                  <a:cubicBezTo>
                    <a:pt x="77502" y="220198"/>
                    <a:pt x="85253" y="251199"/>
                    <a:pt x="100754" y="271259"/>
                  </a:cubicBezTo>
                  <a:cubicBezTo>
                    <a:pt x="116710" y="291318"/>
                    <a:pt x="139504" y="301348"/>
                    <a:pt x="169594" y="301348"/>
                  </a:cubicBezTo>
                  <a:cubicBezTo>
                    <a:pt x="185094" y="301348"/>
                    <a:pt x="201051" y="299525"/>
                    <a:pt x="217463" y="296333"/>
                  </a:cubicBezTo>
                  <a:lnTo>
                    <a:pt x="217463" y="222478"/>
                  </a:lnTo>
                  <a:lnTo>
                    <a:pt x="150446" y="222478"/>
                  </a:lnTo>
                  <a:lnTo>
                    <a:pt x="150446" y="160020"/>
                  </a:ln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0" name="Szabadkézi sokszög: alakzat 59">
              <a:extLst>
                <a:ext uri="{FF2B5EF4-FFF2-40B4-BE49-F238E27FC236}">
                  <a16:creationId xmlns:a16="http://schemas.microsoft.com/office/drawing/2014/main" id="{C082802A-87BB-A5A1-02F5-EE6D60FA3C6C}"/>
                </a:ext>
              </a:extLst>
            </p:cNvPr>
            <p:cNvSpPr/>
            <p:nvPr/>
          </p:nvSpPr>
          <p:spPr>
            <a:xfrm>
              <a:off x="9714457" y="3816056"/>
              <a:ext cx="244817" cy="364718"/>
            </a:xfrm>
            <a:custGeom>
              <a:avLst/>
              <a:gdLst>
                <a:gd name="connsiteX0" fmla="*/ 234788 w 244817"/>
                <a:gd name="connsiteY0" fmla="*/ 85253 h 364718"/>
                <a:gd name="connsiteX1" fmla="*/ 214728 w 244817"/>
                <a:gd name="connsiteY1" fmla="*/ 141784 h 364718"/>
                <a:gd name="connsiteX2" fmla="*/ 158196 w 244817"/>
                <a:gd name="connsiteY2" fmla="*/ 173697 h 364718"/>
                <a:gd name="connsiteX3" fmla="*/ 158196 w 244817"/>
                <a:gd name="connsiteY3" fmla="*/ 175065 h 364718"/>
                <a:gd name="connsiteX4" fmla="*/ 222934 w 244817"/>
                <a:gd name="connsiteY4" fmla="*/ 201051 h 364718"/>
                <a:gd name="connsiteX5" fmla="*/ 244817 w 244817"/>
                <a:gd name="connsiteY5" fmla="*/ 256670 h 364718"/>
                <a:gd name="connsiteX6" fmla="*/ 207889 w 244817"/>
                <a:gd name="connsiteY6" fmla="*/ 336452 h 364718"/>
                <a:gd name="connsiteX7" fmla="*/ 102121 w 244817"/>
                <a:gd name="connsiteY7" fmla="*/ 364718 h 364718"/>
                <a:gd name="connsiteX8" fmla="*/ 0 w 244817"/>
                <a:gd name="connsiteY8" fmla="*/ 345570 h 364718"/>
                <a:gd name="connsiteX9" fmla="*/ 0 w 244817"/>
                <a:gd name="connsiteY9" fmla="*/ 281745 h 364718"/>
                <a:gd name="connsiteX10" fmla="*/ 45134 w 244817"/>
                <a:gd name="connsiteY10" fmla="*/ 298613 h 364718"/>
                <a:gd name="connsiteX11" fmla="*/ 93915 w 244817"/>
                <a:gd name="connsiteY11" fmla="*/ 304995 h 364718"/>
                <a:gd name="connsiteX12" fmla="*/ 148623 w 244817"/>
                <a:gd name="connsiteY12" fmla="*/ 292230 h 364718"/>
                <a:gd name="connsiteX13" fmla="*/ 166403 w 244817"/>
                <a:gd name="connsiteY13" fmla="*/ 251655 h 364718"/>
                <a:gd name="connsiteX14" fmla="*/ 145888 w 244817"/>
                <a:gd name="connsiteY14" fmla="*/ 216095 h 364718"/>
                <a:gd name="connsiteX15" fmla="*/ 81150 w 244817"/>
                <a:gd name="connsiteY15" fmla="*/ 205610 h 364718"/>
                <a:gd name="connsiteX16" fmla="*/ 54252 w 244817"/>
                <a:gd name="connsiteY16" fmla="*/ 205610 h 364718"/>
                <a:gd name="connsiteX17" fmla="*/ 54252 w 244817"/>
                <a:gd name="connsiteY17" fmla="*/ 148167 h 364718"/>
                <a:gd name="connsiteX18" fmla="*/ 81606 w 244817"/>
                <a:gd name="connsiteY18" fmla="*/ 148167 h 364718"/>
                <a:gd name="connsiteX19" fmla="*/ 141784 w 244817"/>
                <a:gd name="connsiteY19" fmla="*/ 137681 h 364718"/>
                <a:gd name="connsiteX20" fmla="*/ 160932 w 244817"/>
                <a:gd name="connsiteY20" fmla="*/ 100753 h 364718"/>
                <a:gd name="connsiteX21" fmla="*/ 110327 w 244817"/>
                <a:gd name="connsiteY21" fmla="*/ 60634 h 364718"/>
                <a:gd name="connsiteX22" fmla="*/ 74767 w 244817"/>
                <a:gd name="connsiteY22" fmla="*/ 66561 h 364718"/>
                <a:gd name="connsiteX23" fmla="*/ 34649 w 244817"/>
                <a:gd name="connsiteY23" fmla="*/ 86620 h 364718"/>
                <a:gd name="connsiteX24" fmla="*/ 0 w 244817"/>
                <a:gd name="connsiteY24" fmla="*/ 35104 h 364718"/>
                <a:gd name="connsiteX25" fmla="*/ 115798 w 244817"/>
                <a:gd name="connsiteY25" fmla="*/ 0 h 364718"/>
                <a:gd name="connsiteX26" fmla="*/ 202419 w 244817"/>
                <a:gd name="connsiteY26" fmla="*/ 22339 h 364718"/>
                <a:gd name="connsiteX27" fmla="*/ 234331 w 244817"/>
                <a:gd name="connsiteY27" fmla="*/ 84341 h 36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4817" h="364718">
                  <a:moveTo>
                    <a:pt x="234788" y="85253"/>
                  </a:moveTo>
                  <a:cubicBezTo>
                    <a:pt x="234788" y="107592"/>
                    <a:pt x="227949" y="126284"/>
                    <a:pt x="214728" y="141784"/>
                  </a:cubicBezTo>
                  <a:cubicBezTo>
                    <a:pt x="201507" y="157285"/>
                    <a:pt x="182359" y="167770"/>
                    <a:pt x="158196" y="173697"/>
                  </a:cubicBezTo>
                  <a:lnTo>
                    <a:pt x="158196" y="175065"/>
                  </a:lnTo>
                  <a:cubicBezTo>
                    <a:pt x="186918" y="178712"/>
                    <a:pt x="208345" y="187374"/>
                    <a:pt x="222934" y="201051"/>
                  </a:cubicBezTo>
                  <a:cubicBezTo>
                    <a:pt x="237523" y="214728"/>
                    <a:pt x="244817" y="233420"/>
                    <a:pt x="244817" y="256670"/>
                  </a:cubicBezTo>
                  <a:cubicBezTo>
                    <a:pt x="244817" y="290863"/>
                    <a:pt x="232508" y="317305"/>
                    <a:pt x="207889" y="336452"/>
                  </a:cubicBezTo>
                  <a:cubicBezTo>
                    <a:pt x="183271" y="355144"/>
                    <a:pt x="147711" y="364718"/>
                    <a:pt x="102121" y="364718"/>
                  </a:cubicBezTo>
                  <a:cubicBezTo>
                    <a:pt x="63826" y="364718"/>
                    <a:pt x="29634" y="358335"/>
                    <a:pt x="0" y="345570"/>
                  </a:cubicBezTo>
                  <a:lnTo>
                    <a:pt x="0" y="281745"/>
                  </a:lnTo>
                  <a:cubicBezTo>
                    <a:pt x="13677" y="288583"/>
                    <a:pt x="28722" y="294510"/>
                    <a:pt x="45134" y="298613"/>
                  </a:cubicBezTo>
                  <a:cubicBezTo>
                    <a:pt x="61546" y="303172"/>
                    <a:pt x="77959" y="304995"/>
                    <a:pt x="93915" y="304995"/>
                  </a:cubicBezTo>
                  <a:cubicBezTo>
                    <a:pt x="118534" y="304995"/>
                    <a:pt x="136769" y="300892"/>
                    <a:pt x="148623" y="292230"/>
                  </a:cubicBezTo>
                  <a:cubicBezTo>
                    <a:pt x="160476" y="284024"/>
                    <a:pt x="166403" y="270347"/>
                    <a:pt x="166403" y="251655"/>
                  </a:cubicBezTo>
                  <a:cubicBezTo>
                    <a:pt x="166403" y="234787"/>
                    <a:pt x="159564" y="223390"/>
                    <a:pt x="145888" y="216095"/>
                  </a:cubicBezTo>
                  <a:cubicBezTo>
                    <a:pt x="132211" y="208801"/>
                    <a:pt x="110783" y="205610"/>
                    <a:pt x="81150" y="205610"/>
                  </a:cubicBezTo>
                  <a:lnTo>
                    <a:pt x="54252" y="205610"/>
                  </a:lnTo>
                  <a:lnTo>
                    <a:pt x="54252" y="148167"/>
                  </a:lnTo>
                  <a:lnTo>
                    <a:pt x="81606" y="148167"/>
                  </a:lnTo>
                  <a:cubicBezTo>
                    <a:pt x="108959" y="148167"/>
                    <a:pt x="129019" y="144519"/>
                    <a:pt x="141784" y="137681"/>
                  </a:cubicBezTo>
                  <a:cubicBezTo>
                    <a:pt x="154549" y="130387"/>
                    <a:pt x="160932" y="118077"/>
                    <a:pt x="160932" y="100753"/>
                  </a:cubicBezTo>
                  <a:cubicBezTo>
                    <a:pt x="160932" y="73855"/>
                    <a:pt x="144064" y="60634"/>
                    <a:pt x="110327" y="60634"/>
                  </a:cubicBezTo>
                  <a:cubicBezTo>
                    <a:pt x="98930" y="60634"/>
                    <a:pt x="86621" y="62458"/>
                    <a:pt x="74767" y="66561"/>
                  </a:cubicBezTo>
                  <a:cubicBezTo>
                    <a:pt x="62914" y="70664"/>
                    <a:pt x="49693" y="77047"/>
                    <a:pt x="34649" y="86620"/>
                  </a:cubicBezTo>
                  <a:lnTo>
                    <a:pt x="0" y="35104"/>
                  </a:lnTo>
                  <a:cubicBezTo>
                    <a:pt x="32369" y="11853"/>
                    <a:pt x="70664" y="0"/>
                    <a:pt x="115798" y="0"/>
                  </a:cubicBezTo>
                  <a:cubicBezTo>
                    <a:pt x="152270" y="0"/>
                    <a:pt x="181448" y="7294"/>
                    <a:pt x="202419" y="22339"/>
                  </a:cubicBezTo>
                  <a:cubicBezTo>
                    <a:pt x="223846" y="37384"/>
                    <a:pt x="234331" y="57899"/>
                    <a:pt x="234331" y="84341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1" name="Szabadkézi sokszög: alakzat 60">
              <a:extLst>
                <a:ext uri="{FF2B5EF4-FFF2-40B4-BE49-F238E27FC236}">
                  <a16:creationId xmlns:a16="http://schemas.microsoft.com/office/drawing/2014/main" id="{5F86C90B-F1EC-10AD-D329-3A0B06CC37D3}"/>
                </a:ext>
              </a:extLst>
            </p:cNvPr>
            <p:cNvSpPr/>
            <p:nvPr/>
          </p:nvSpPr>
          <p:spPr>
            <a:xfrm>
              <a:off x="9996202" y="3817880"/>
              <a:ext cx="250287" cy="362894"/>
            </a:xfrm>
            <a:custGeom>
              <a:avLst/>
              <a:gdLst>
                <a:gd name="connsiteX0" fmla="*/ 456 w 250287"/>
                <a:gd name="connsiteY0" fmla="*/ 207889 h 362894"/>
                <a:gd name="connsiteX1" fmla="*/ 44678 w 250287"/>
                <a:gd name="connsiteY1" fmla="*/ 51516 h 362894"/>
                <a:gd name="connsiteX2" fmla="*/ 177800 w 250287"/>
                <a:gd name="connsiteY2" fmla="*/ 0 h 362894"/>
                <a:gd name="connsiteX3" fmla="*/ 225213 w 250287"/>
                <a:gd name="connsiteY3" fmla="*/ 3647 h 362894"/>
                <a:gd name="connsiteX4" fmla="*/ 225213 w 250287"/>
                <a:gd name="connsiteY4" fmla="*/ 63370 h 362894"/>
                <a:gd name="connsiteX5" fmla="*/ 182815 w 250287"/>
                <a:gd name="connsiteY5" fmla="*/ 58355 h 362894"/>
                <a:gd name="connsiteX6" fmla="*/ 119901 w 250287"/>
                <a:gd name="connsiteY6" fmla="*/ 70208 h 362894"/>
                <a:gd name="connsiteX7" fmla="*/ 83429 w 250287"/>
                <a:gd name="connsiteY7" fmla="*/ 104400 h 362894"/>
                <a:gd name="connsiteX8" fmla="*/ 69297 w 250287"/>
                <a:gd name="connsiteY8" fmla="*/ 169138 h 362894"/>
                <a:gd name="connsiteX9" fmla="*/ 72488 w 250287"/>
                <a:gd name="connsiteY9" fmla="*/ 169138 h 362894"/>
                <a:gd name="connsiteX10" fmla="*/ 149079 w 250287"/>
                <a:gd name="connsiteY10" fmla="*/ 128107 h 362894"/>
                <a:gd name="connsiteX11" fmla="*/ 223389 w 250287"/>
                <a:gd name="connsiteY11" fmla="*/ 157740 h 362894"/>
                <a:gd name="connsiteX12" fmla="*/ 250287 w 250287"/>
                <a:gd name="connsiteY12" fmla="*/ 240258 h 362894"/>
                <a:gd name="connsiteX13" fmla="*/ 218375 w 250287"/>
                <a:gd name="connsiteY13" fmla="*/ 330070 h 362894"/>
                <a:gd name="connsiteX14" fmla="*/ 129475 w 250287"/>
                <a:gd name="connsiteY14" fmla="*/ 362894 h 362894"/>
                <a:gd name="connsiteX15" fmla="*/ 61090 w 250287"/>
                <a:gd name="connsiteY15" fmla="*/ 344658 h 362894"/>
                <a:gd name="connsiteX16" fmla="*/ 15956 w 250287"/>
                <a:gd name="connsiteY16" fmla="*/ 291774 h 362894"/>
                <a:gd name="connsiteX17" fmla="*/ 0 w 250287"/>
                <a:gd name="connsiteY17" fmla="*/ 207889 h 362894"/>
                <a:gd name="connsiteX18" fmla="*/ 128563 w 250287"/>
                <a:gd name="connsiteY18" fmla="*/ 303172 h 362894"/>
                <a:gd name="connsiteX19" fmla="*/ 165490 w 250287"/>
                <a:gd name="connsiteY19" fmla="*/ 287215 h 362894"/>
                <a:gd name="connsiteX20" fmla="*/ 178256 w 250287"/>
                <a:gd name="connsiteY20" fmla="*/ 241170 h 362894"/>
                <a:gd name="connsiteX21" fmla="*/ 165947 w 250287"/>
                <a:gd name="connsiteY21" fmla="*/ 200595 h 362894"/>
                <a:gd name="connsiteX22" fmla="*/ 129930 w 250287"/>
                <a:gd name="connsiteY22" fmla="*/ 185550 h 362894"/>
                <a:gd name="connsiteX23" fmla="*/ 91179 w 250287"/>
                <a:gd name="connsiteY23" fmla="*/ 200139 h 362894"/>
                <a:gd name="connsiteX24" fmla="*/ 75223 w 250287"/>
                <a:gd name="connsiteY24" fmla="*/ 234331 h 362894"/>
                <a:gd name="connsiteX25" fmla="*/ 90267 w 250287"/>
                <a:gd name="connsiteY25" fmla="*/ 283112 h 362894"/>
                <a:gd name="connsiteX26" fmla="*/ 129019 w 250287"/>
                <a:gd name="connsiteY26" fmla="*/ 303172 h 36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0287" h="362894">
                  <a:moveTo>
                    <a:pt x="456" y="207889"/>
                  </a:moveTo>
                  <a:cubicBezTo>
                    <a:pt x="456" y="137681"/>
                    <a:pt x="15045" y="85709"/>
                    <a:pt x="44678" y="51516"/>
                  </a:cubicBezTo>
                  <a:cubicBezTo>
                    <a:pt x="74311" y="17324"/>
                    <a:pt x="118989" y="0"/>
                    <a:pt x="177800" y="0"/>
                  </a:cubicBezTo>
                  <a:cubicBezTo>
                    <a:pt x="197859" y="0"/>
                    <a:pt x="213816" y="1368"/>
                    <a:pt x="225213" y="3647"/>
                  </a:cubicBezTo>
                  <a:lnTo>
                    <a:pt x="225213" y="63370"/>
                  </a:lnTo>
                  <a:cubicBezTo>
                    <a:pt x="211080" y="60178"/>
                    <a:pt x="196492" y="58355"/>
                    <a:pt x="182815" y="58355"/>
                  </a:cubicBezTo>
                  <a:cubicBezTo>
                    <a:pt x="157284" y="58355"/>
                    <a:pt x="136313" y="62002"/>
                    <a:pt x="119901" y="70208"/>
                  </a:cubicBezTo>
                  <a:cubicBezTo>
                    <a:pt x="103945" y="77958"/>
                    <a:pt x="91635" y="89356"/>
                    <a:pt x="83429" y="104400"/>
                  </a:cubicBezTo>
                  <a:cubicBezTo>
                    <a:pt x="75223" y="119445"/>
                    <a:pt x="70664" y="141328"/>
                    <a:pt x="69297" y="169138"/>
                  </a:cubicBezTo>
                  <a:lnTo>
                    <a:pt x="72488" y="169138"/>
                  </a:lnTo>
                  <a:cubicBezTo>
                    <a:pt x="88444" y="141784"/>
                    <a:pt x="113974" y="128107"/>
                    <a:pt x="149079" y="128107"/>
                  </a:cubicBezTo>
                  <a:cubicBezTo>
                    <a:pt x="180535" y="128107"/>
                    <a:pt x="205609" y="138137"/>
                    <a:pt x="223389" y="157740"/>
                  </a:cubicBezTo>
                  <a:cubicBezTo>
                    <a:pt x="241169" y="177800"/>
                    <a:pt x="250287" y="205154"/>
                    <a:pt x="250287" y="240258"/>
                  </a:cubicBezTo>
                  <a:cubicBezTo>
                    <a:pt x="250287" y="278097"/>
                    <a:pt x="239802" y="308187"/>
                    <a:pt x="218375" y="330070"/>
                  </a:cubicBezTo>
                  <a:cubicBezTo>
                    <a:pt x="196947" y="351953"/>
                    <a:pt x="167314" y="362894"/>
                    <a:pt x="129475" y="362894"/>
                  </a:cubicBezTo>
                  <a:cubicBezTo>
                    <a:pt x="103489" y="362894"/>
                    <a:pt x="80694" y="356968"/>
                    <a:pt x="61090" y="344658"/>
                  </a:cubicBezTo>
                  <a:cubicBezTo>
                    <a:pt x="41487" y="332349"/>
                    <a:pt x="26442" y="315025"/>
                    <a:pt x="15956" y="291774"/>
                  </a:cubicBezTo>
                  <a:cubicBezTo>
                    <a:pt x="5471" y="268523"/>
                    <a:pt x="0" y="240258"/>
                    <a:pt x="0" y="207889"/>
                  </a:cubicBezTo>
                  <a:close/>
                  <a:moveTo>
                    <a:pt x="128563" y="303172"/>
                  </a:moveTo>
                  <a:cubicBezTo>
                    <a:pt x="144519" y="303172"/>
                    <a:pt x="156829" y="297701"/>
                    <a:pt x="165490" y="287215"/>
                  </a:cubicBezTo>
                  <a:cubicBezTo>
                    <a:pt x="174152" y="276274"/>
                    <a:pt x="178256" y="261229"/>
                    <a:pt x="178256" y="241170"/>
                  </a:cubicBezTo>
                  <a:cubicBezTo>
                    <a:pt x="178256" y="223846"/>
                    <a:pt x="174152" y="210169"/>
                    <a:pt x="165947" y="200595"/>
                  </a:cubicBezTo>
                  <a:cubicBezTo>
                    <a:pt x="158196" y="190565"/>
                    <a:pt x="145887" y="185550"/>
                    <a:pt x="129930" y="185550"/>
                  </a:cubicBezTo>
                  <a:cubicBezTo>
                    <a:pt x="114886" y="185550"/>
                    <a:pt x="101665" y="190565"/>
                    <a:pt x="91179" y="200139"/>
                  </a:cubicBezTo>
                  <a:cubicBezTo>
                    <a:pt x="80694" y="210169"/>
                    <a:pt x="75223" y="221566"/>
                    <a:pt x="75223" y="234331"/>
                  </a:cubicBezTo>
                  <a:cubicBezTo>
                    <a:pt x="75223" y="253479"/>
                    <a:pt x="80238" y="269891"/>
                    <a:pt x="90267" y="283112"/>
                  </a:cubicBezTo>
                  <a:cubicBezTo>
                    <a:pt x="100297" y="296333"/>
                    <a:pt x="113062" y="303172"/>
                    <a:pt x="129019" y="303172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  <p:sp>
          <p:nvSpPr>
            <p:cNvPr id="62" name="Szabadkézi sokszög: alakzat 61">
              <a:extLst>
                <a:ext uri="{FF2B5EF4-FFF2-40B4-BE49-F238E27FC236}">
                  <a16:creationId xmlns:a16="http://schemas.microsoft.com/office/drawing/2014/main" id="{774E997B-4B32-2DC3-1DA3-033B4A59345E}"/>
                </a:ext>
              </a:extLst>
            </p:cNvPr>
            <p:cNvSpPr/>
            <p:nvPr/>
          </p:nvSpPr>
          <p:spPr>
            <a:xfrm>
              <a:off x="10280682" y="3816512"/>
              <a:ext cx="247552" cy="364717"/>
            </a:xfrm>
            <a:custGeom>
              <a:avLst/>
              <a:gdLst>
                <a:gd name="connsiteX0" fmla="*/ 247553 w 247552"/>
                <a:gd name="connsiteY0" fmla="*/ 182815 h 364717"/>
                <a:gd name="connsiteX1" fmla="*/ 217008 w 247552"/>
                <a:gd name="connsiteY1" fmla="*/ 320040 h 364717"/>
                <a:gd name="connsiteX2" fmla="*/ 123548 w 247552"/>
                <a:gd name="connsiteY2" fmla="*/ 364718 h 364717"/>
                <a:gd name="connsiteX3" fmla="*/ 31001 w 247552"/>
                <a:gd name="connsiteY3" fmla="*/ 318672 h 364717"/>
                <a:gd name="connsiteX4" fmla="*/ 0 w 247552"/>
                <a:gd name="connsiteY4" fmla="*/ 182815 h 364717"/>
                <a:gd name="connsiteX5" fmla="*/ 30089 w 247552"/>
                <a:gd name="connsiteY5" fmla="*/ 44678 h 364717"/>
                <a:gd name="connsiteX6" fmla="*/ 123548 w 247552"/>
                <a:gd name="connsiteY6" fmla="*/ 0 h 364717"/>
                <a:gd name="connsiteX7" fmla="*/ 216096 w 247552"/>
                <a:gd name="connsiteY7" fmla="*/ 46502 h 364717"/>
                <a:gd name="connsiteX8" fmla="*/ 247553 w 247552"/>
                <a:gd name="connsiteY8" fmla="*/ 182815 h 364717"/>
                <a:gd name="connsiteX9" fmla="*/ 74311 w 247552"/>
                <a:gd name="connsiteY9" fmla="*/ 182815 h 364717"/>
                <a:gd name="connsiteX10" fmla="*/ 85253 w 247552"/>
                <a:gd name="connsiteY10" fmla="*/ 276274 h 364717"/>
                <a:gd name="connsiteX11" fmla="*/ 123548 w 247552"/>
                <a:gd name="connsiteY11" fmla="*/ 304540 h 364717"/>
                <a:gd name="connsiteX12" fmla="*/ 161388 w 247552"/>
                <a:gd name="connsiteY12" fmla="*/ 275818 h 364717"/>
                <a:gd name="connsiteX13" fmla="*/ 173241 w 247552"/>
                <a:gd name="connsiteY13" fmla="*/ 182815 h 364717"/>
                <a:gd name="connsiteX14" fmla="*/ 161388 w 247552"/>
                <a:gd name="connsiteY14" fmla="*/ 89356 h 364717"/>
                <a:gd name="connsiteX15" fmla="*/ 124004 w 247552"/>
                <a:gd name="connsiteY15" fmla="*/ 60634 h 364717"/>
                <a:gd name="connsiteX16" fmla="*/ 86165 w 247552"/>
                <a:gd name="connsiteY16" fmla="*/ 89356 h 364717"/>
                <a:gd name="connsiteX17" fmla="*/ 74767 w 247552"/>
                <a:gd name="connsiteY17" fmla="*/ 182815 h 36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7552" h="364717">
                  <a:moveTo>
                    <a:pt x="247553" y="182815"/>
                  </a:moveTo>
                  <a:cubicBezTo>
                    <a:pt x="247553" y="244817"/>
                    <a:pt x="237523" y="290407"/>
                    <a:pt x="217008" y="320040"/>
                  </a:cubicBezTo>
                  <a:cubicBezTo>
                    <a:pt x="196948" y="349673"/>
                    <a:pt x="165491" y="364718"/>
                    <a:pt x="123548" y="364718"/>
                  </a:cubicBezTo>
                  <a:cubicBezTo>
                    <a:pt x="81606" y="364718"/>
                    <a:pt x="51972" y="349217"/>
                    <a:pt x="31001" y="318672"/>
                  </a:cubicBezTo>
                  <a:cubicBezTo>
                    <a:pt x="10486" y="288127"/>
                    <a:pt x="0" y="242537"/>
                    <a:pt x="0" y="182815"/>
                  </a:cubicBezTo>
                  <a:cubicBezTo>
                    <a:pt x="0" y="123092"/>
                    <a:pt x="10030" y="74311"/>
                    <a:pt x="30089" y="44678"/>
                  </a:cubicBezTo>
                  <a:cubicBezTo>
                    <a:pt x="50149" y="15045"/>
                    <a:pt x="81150" y="0"/>
                    <a:pt x="123548" y="0"/>
                  </a:cubicBezTo>
                  <a:cubicBezTo>
                    <a:pt x="165947" y="0"/>
                    <a:pt x="195125" y="15501"/>
                    <a:pt x="216096" y="46502"/>
                  </a:cubicBezTo>
                  <a:cubicBezTo>
                    <a:pt x="237067" y="77503"/>
                    <a:pt x="247553" y="123092"/>
                    <a:pt x="247553" y="182815"/>
                  </a:cubicBezTo>
                  <a:close/>
                  <a:moveTo>
                    <a:pt x="74311" y="182815"/>
                  </a:moveTo>
                  <a:cubicBezTo>
                    <a:pt x="74311" y="226125"/>
                    <a:pt x="77959" y="257582"/>
                    <a:pt x="85253" y="276274"/>
                  </a:cubicBezTo>
                  <a:cubicBezTo>
                    <a:pt x="93003" y="294966"/>
                    <a:pt x="105769" y="304540"/>
                    <a:pt x="123548" y="304540"/>
                  </a:cubicBezTo>
                  <a:cubicBezTo>
                    <a:pt x="141328" y="304540"/>
                    <a:pt x="153638" y="294966"/>
                    <a:pt x="161388" y="275818"/>
                  </a:cubicBezTo>
                  <a:cubicBezTo>
                    <a:pt x="169138" y="256670"/>
                    <a:pt x="173241" y="225669"/>
                    <a:pt x="173241" y="182815"/>
                  </a:cubicBezTo>
                  <a:cubicBezTo>
                    <a:pt x="173241" y="139961"/>
                    <a:pt x="169138" y="108048"/>
                    <a:pt x="161388" y="89356"/>
                  </a:cubicBezTo>
                  <a:cubicBezTo>
                    <a:pt x="153638" y="70208"/>
                    <a:pt x="140873" y="60634"/>
                    <a:pt x="124004" y="60634"/>
                  </a:cubicBezTo>
                  <a:cubicBezTo>
                    <a:pt x="107136" y="60634"/>
                    <a:pt x="93915" y="70208"/>
                    <a:pt x="86165" y="89356"/>
                  </a:cubicBezTo>
                  <a:cubicBezTo>
                    <a:pt x="78414" y="108048"/>
                    <a:pt x="74767" y="139505"/>
                    <a:pt x="74767" y="182815"/>
                  </a:cubicBezTo>
                  <a:close/>
                </a:path>
              </a:pathLst>
            </a:custGeom>
            <a:solidFill>
              <a:srgbClr val="FFFFFF"/>
            </a:solidFill>
            <a:ln w="45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hu-H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802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Trainig360 2019 v1">
      <a:dk1>
        <a:sysClr val="windowText" lastClr="000000"/>
      </a:dk1>
      <a:lt1>
        <a:sysClr val="window" lastClr="FFFFFF"/>
      </a:lt1>
      <a:dk2>
        <a:srgbClr val="02869D"/>
      </a:dk2>
      <a:lt2>
        <a:srgbClr val="8597A3"/>
      </a:lt2>
      <a:accent1>
        <a:srgbClr val="1797CD"/>
      </a:accent1>
      <a:accent2>
        <a:srgbClr val="E73B2B"/>
      </a:accent2>
      <a:accent3>
        <a:srgbClr val="00894C"/>
      </a:accent3>
      <a:accent4>
        <a:srgbClr val="DE810A"/>
      </a:accent4>
      <a:accent5>
        <a:srgbClr val="B50E7D"/>
      </a:accent5>
      <a:accent6>
        <a:srgbClr val="162D4A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360 Office 2016 v3.0.0 - ELOKEPPEL" id="{CA97D118-C5B0-479C-910B-2D3DEEA73154}" vid="{EA736D7F-B1D7-4D55-9F7B-8FFF10396A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F9D727623F41B46A76094C6B4EF379D" ma:contentTypeVersion="15" ma:contentTypeDescription="Új dokumentum létrehozása." ma:contentTypeScope="" ma:versionID="dcb3a078f71cb1b4abdc2da64cb6a681">
  <xsd:schema xmlns:xsd="http://www.w3.org/2001/XMLSchema" xmlns:xs="http://www.w3.org/2001/XMLSchema" xmlns:p="http://schemas.microsoft.com/office/2006/metadata/properties" xmlns:ns2="8a69a76b-087a-41a9-8178-be7df533ef9c" xmlns:ns3="f67786fe-7a01-418a-9d9e-b2fb5afbe108" targetNamespace="http://schemas.microsoft.com/office/2006/metadata/properties" ma:root="true" ma:fieldsID="60cefcce2d055e3ffc16dfcdbf45ffd4" ns2:_="" ns3:_="">
    <xsd:import namespace="8a69a76b-087a-41a9-8178-be7df533ef9c"/>
    <xsd:import namespace="f67786fe-7a01-418a-9d9e-b2fb5afbe10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9a76b-087a-41a9-8178-be7df533ef9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Képcímkék" ma:readOnly="false" ma:fieldId="{5cf76f15-5ced-4ddc-b409-7134ff3c332f}" ma:taxonomyMulti="true" ma:sspId="7b2585db-14bd-4f92-8fd8-ab088da844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786fe-7a01-418a-9d9e-b2fb5afbe1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b6d9706-c992-4691-8e5e-00ce78161434}" ma:internalName="TaxCatchAll" ma:showField="CatchAllData" ma:web="f67786fe-7a01-418a-9d9e-b2fb5afbe1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4102D7-F640-47AB-9121-AEF7FEB790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160B62-95BD-475C-AA22-4F4B76798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69a76b-087a-41a9-8178-be7df533ef9c"/>
    <ds:schemaRef ds:uri="f67786fe-7a01-418a-9d9e-b2fb5afbe1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Training360 Office 2016 v3.0.0</Template>
  <TotalTime>0</TotalTime>
  <Words>258</Words>
  <Application>Microsoft Office PowerPoint</Application>
  <PresentationFormat>Szélesvásznú</PresentationFormat>
  <Paragraphs>54</Paragraphs>
  <Slides>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Open Sans Extrabold</vt:lpstr>
      <vt:lpstr>Calibri</vt:lpstr>
      <vt:lpstr>Calibri Light</vt:lpstr>
      <vt:lpstr>Open Sans</vt:lpstr>
      <vt:lpstr>Arial</vt:lpstr>
      <vt:lpstr>Office Theme</vt:lpstr>
      <vt:lpstr>PowerPoint-bemutató</vt:lpstr>
      <vt:lpstr>NetAcademia</vt:lpstr>
      <vt:lpstr>NETA.live</vt:lpstr>
      <vt:lpstr>Rólam</vt:lpstr>
      <vt:lpstr>Miről lesz szó?</vt:lpstr>
      <vt:lpstr>Kérdések</vt:lpstr>
      <vt:lpstr>Spring AI képzés</vt:lpstr>
      <vt:lpstr>Következő NETA.live alkalom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349</cp:revision>
  <dcterms:created xsi:type="dcterms:W3CDTF">2018-06-30T00:34:43Z</dcterms:created>
  <dcterms:modified xsi:type="dcterms:W3CDTF">2025-10-29T20:34:03Z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7EFEBBBF-6601-419A-B630-60BB3B59942C</vt:lpwstr>
  </property>
  <property fmtid="{D5CDD505-2E9C-101B-9397-08002B2CF9AE}" pid="3" name="ArticulatePath">
    <vt:lpwstr>https://training360-my.sharepoint.com/personal/eniko_anna_vas_training360_com/Documents/MEGOSZTOTT/Oktatói segédlet tananyag készítéshez/NETAcademia_prezentációs sablon</vt:lpwstr>
  </property>
</Properties>
</file>